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22"/>
  </p:notesMasterIdLst>
  <p:sldIdLst>
    <p:sldId id="256" r:id="rId5"/>
    <p:sldId id="258" r:id="rId6"/>
    <p:sldId id="257" r:id="rId7"/>
    <p:sldId id="277" r:id="rId8"/>
    <p:sldId id="278" r:id="rId9"/>
    <p:sldId id="279" r:id="rId10"/>
    <p:sldId id="280" r:id="rId11"/>
    <p:sldId id="265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89" r:id="rId21"/>
  </p:sldIdLst>
  <p:sldSz cx="10882313" cy="6121400"/>
  <p:notesSz cx="9926638" cy="6797675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61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cia Lanzini" initials="LL" lastIdx="0" clrIdx="0">
    <p:extLst>
      <p:ext uri="{19B8F6BF-5375-455C-9EA6-DF929625EA0E}">
        <p15:presenceInfo xmlns:p15="http://schemas.microsoft.com/office/powerpoint/2012/main" userId="S-1-5-21-2263726053-1784517029-2577484293-100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B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10" autoAdjust="0"/>
    <p:restoredTop sz="94692" autoAdjust="0"/>
  </p:normalViewPr>
  <p:slideViewPr>
    <p:cSldViewPr>
      <p:cViewPr varScale="1">
        <p:scale>
          <a:sx n="84" d="100"/>
          <a:sy n="84" d="100"/>
        </p:scale>
        <p:origin x="200" y="752"/>
      </p:cViewPr>
      <p:guideLst>
        <p:guide orient="horz" pos="2880"/>
        <p:guide pos="261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1848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147857-2D09-400D-88B9-DE2845ADD1B6}" type="datetimeFigureOut">
              <a:rPr lang="it-IT" smtClean="0"/>
              <a:t>30/04/25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5112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992188" y="3271838"/>
            <a:ext cx="7942262" cy="2676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28F983-8063-467D-9CCC-5DE0E08FAB4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4750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925763" y="849313"/>
            <a:ext cx="4075112" cy="229393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28F983-8063-467D-9CCC-5DE0E08FAB4D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1494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16174" y="1897634"/>
            <a:ext cx="924996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32347" y="3427984"/>
            <a:ext cx="761761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4/30/25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4/30/25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44115" y="1407922"/>
            <a:ext cx="473380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604390" y="1407922"/>
            <a:ext cx="473380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4/30/25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4/30/25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4/30/25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1"/>
            <a:ext cx="10877109" cy="6120003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9144634" y="1"/>
            <a:ext cx="1732882" cy="2202815"/>
          </a:xfrm>
          <a:custGeom>
            <a:avLst/>
            <a:gdLst/>
            <a:ahLst/>
            <a:cxnLst/>
            <a:rect l="l" t="t" r="r" b="b"/>
            <a:pathLst>
              <a:path w="1433829" h="2202815">
                <a:moveTo>
                  <a:pt x="1433493" y="0"/>
                </a:moveTo>
                <a:lnTo>
                  <a:pt x="18258" y="0"/>
                </a:lnTo>
                <a:lnTo>
                  <a:pt x="14109" y="20150"/>
                </a:lnTo>
                <a:lnTo>
                  <a:pt x="7204" y="69235"/>
                </a:lnTo>
                <a:lnTo>
                  <a:pt x="2775" y="117913"/>
                </a:lnTo>
                <a:lnTo>
                  <a:pt x="0" y="171213"/>
                </a:lnTo>
                <a:lnTo>
                  <a:pt x="437" y="224596"/>
                </a:lnTo>
                <a:lnTo>
                  <a:pt x="6092" y="277051"/>
                </a:lnTo>
                <a:lnTo>
                  <a:pt x="18968" y="327564"/>
                </a:lnTo>
                <a:lnTo>
                  <a:pt x="36729" y="368111"/>
                </a:lnTo>
                <a:lnTo>
                  <a:pt x="59597" y="405039"/>
                </a:lnTo>
                <a:lnTo>
                  <a:pt x="86325" y="438584"/>
                </a:lnTo>
                <a:lnTo>
                  <a:pt x="115666" y="468979"/>
                </a:lnTo>
                <a:lnTo>
                  <a:pt x="151751" y="500842"/>
                </a:lnTo>
                <a:lnTo>
                  <a:pt x="189675" y="529472"/>
                </a:lnTo>
                <a:lnTo>
                  <a:pt x="229189" y="555012"/>
                </a:lnTo>
                <a:lnTo>
                  <a:pt x="270049" y="577607"/>
                </a:lnTo>
                <a:lnTo>
                  <a:pt x="312009" y="597402"/>
                </a:lnTo>
                <a:lnTo>
                  <a:pt x="354821" y="614539"/>
                </a:lnTo>
                <a:lnTo>
                  <a:pt x="398241" y="629164"/>
                </a:lnTo>
                <a:lnTo>
                  <a:pt x="445879" y="642686"/>
                </a:lnTo>
                <a:lnTo>
                  <a:pt x="493762" y="655210"/>
                </a:lnTo>
                <a:lnTo>
                  <a:pt x="541459" y="668362"/>
                </a:lnTo>
                <a:lnTo>
                  <a:pt x="588540" y="683763"/>
                </a:lnTo>
                <a:lnTo>
                  <a:pt x="634575" y="703040"/>
                </a:lnTo>
                <a:lnTo>
                  <a:pt x="675075" y="725089"/>
                </a:lnTo>
                <a:lnTo>
                  <a:pt x="713596" y="751277"/>
                </a:lnTo>
                <a:lnTo>
                  <a:pt x="750041" y="781289"/>
                </a:lnTo>
                <a:lnTo>
                  <a:pt x="784312" y="814809"/>
                </a:lnTo>
                <a:lnTo>
                  <a:pt x="816311" y="851524"/>
                </a:lnTo>
                <a:lnTo>
                  <a:pt x="845940" y="891116"/>
                </a:lnTo>
                <a:lnTo>
                  <a:pt x="873102" y="933272"/>
                </a:lnTo>
                <a:lnTo>
                  <a:pt x="897697" y="977676"/>
                </a:lnTo>
                <a:lnTo>
                  <a:pt x="919629" y="1024013"/>
                </a:lnTo>
                <a:lnTo>
                  <a:pt x="938799" y="1071968"/>
                </a:lnTo>
                <a:lnTo>
                  <a:pt x="955110" y="1121226"/>
                </a:lnTo>
                <a:lnTo>
                  <a:pt x="968293" y="1170259"/>
                </a:lnTo>
                <a:lnTo>
                  <a:pt x="978884" y="1220144"/>
                </a:lnTo>
                <a:lnTo>
                  <a:pt x="986868" y="1270689"/>
                </a:lnTo>
                <a:lnTo>
                  <a:pt x="992231" y="1321701"/>
                </a:lnTo>
                <a:lnTo>
                  <a:pt x="994957" y="1372990"/>
                </a:lnTo>
                <a:lnTo>
                  <a:pt x="995031" y="1424363"/>
                </a:lnTo>
                <a:lnTo>
                  <a:pt x="992439" y="1475630"/>
                </a:lnTo>
                <a:lnTo>
                  <a:pt x="987165" y="1526597"/>
                </a:lnTo>
                <a:lnTo>
                  <a:pt x="980097" y="1573756"/>
                </a:lnTo>
                <a:lnTo>
                  <a:pt x="972130" y="1620902"/>
                </a:lnTo>
                <a:lnTo>
                  <a:pt x="964664" y="1668059"/>
                </a:lnTo>
                <a:lnTo>
                  <a:pt x="959096" y="1715252"/>
                </a:lnTo>
                <a:lnTo>
                  <a:pt x="956826" y="1762506"/>
                </a:lnTo>
                <a:lnTo>
                  <a:pt x="959251" y="1809845"/>
                </a:lnTo>
                <a:lnTo>
                  <a:pt x="968853" y="1861412"/>
                </a:lnTo>
                <a:lnTo>
                  <a:pt x="985633" y="1910403"/>
                </a:lnTo>
                <a:lnTo>
                  <a:pt x="1008948" y="1955572"/>
                </a:lnTo>
                <a:lnTo>
                  <a:pt x="1038155" y="1995675"/>
                </a:lnTo>
                <a:lnTo>
                  <a:pt x="1072611" y="2029466"/>
                </a:lnTo>
                <a:lnTo>
                  <a:pt x="1114073" y="2057867"/>
                </a:lnTo>
                <a:lnTo>
                  <a:pt x="1158351" y="2079634"/>
                </a:lnTo>
                <a:lnTo>
                  <a:pt x="1204385" y="2097252"/>
                </a:lnTo>
                <a:lnTo>
                  <a:pt x="1251114" y="2113204"/>
                </a:lnTo>
                <a:lnTo>
                  <a:pt x="1297477" y="2129974"/>
                </a:lnTo>
                <a:lnTo>
                  <a:pt x="1341251" y="2149044"/>
                </a:lnTo>
                <a:lnTo>
                  <a:pt x="1383910" y="2171373"/>
                </a:lnTo>
                <a:lnTo>
                  <a:pt x="1425301" y="2196837"/>
                </a:lnTo>
                <a:lnTo>
                  <a:pt x="1433493" y="2202672"/>
                </a:lnTo>
                <a:lnTo>
                  <a:pt x="1433493" y="0"/>
                </a:lnTo>
                <a:close/>
              </a:path>
            </a:pathLst>
          </a:custGeom>
          <a:solidFill>
            <a:srgbClr val="E565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8460355" y="4309880"/>
            <a:ext cx="2417439" cy="1810385"/>
          </a:xfrm>
          <a:custGeom>
            <a:avLst/>
            <a:gdLst/>
            <a:ahLst/>
            <a:cxnLst/>
            <a:rect l="l" t="t" r="r" b="b"/>
            <a:pathLst>
              <a:path w="2000250" h="1810385">
                <a:moveTo>
                  <a:pt x="308770" y="816842"/>
                </a:moveTo>
                <a:lnTo>
                  <a:pt x="259002" y="818744"/>
                </a:lnTo>
                <a:lnTo>
                  <a:pt x="210387" y="827552"/>
                </a:lnTo>
                <a:lnTo>
                  <a:pt x="164314" y="844072"/>
                </a:lnTo>
                <a:lnTo>
                  <a:pt x="122171" y="869110"/>
                </a:lnTo>
                <a:lnTo>
                  <a:pt x="87593" y="900453"/>
                </a:lnTo>
                <a:lnTo>
                  <a:pt x="60028" y="936756"/>
                </a:lnTo>
                <a:lnTo>
                  <a:pt x="38617" y="977383"/>
                </a:lnTo>
                <a:lnTo>
                  <a:pt x="22706" y="1021420"/>
                </a:lnTo>
                <a:lnTo>
                  <a:pt x="11593" y="1068025"/>
                </a:lnTo>
                <a:lnTo>
                  <a:pt x="4573" y="1116353"/>
                </a:lnTo>
                <a:lnTo>
                  <a:pt x="943" y="1165561"/>
                </a:lnTo>
                <a:lnTo>
                  <a:pt x="0" y="1214805"/>
                </a:lnTo>
                <a:lnTo>
                  <a:pt x="1038" y="1263242"/>
                </a:lnTo>
                <a:lnTo>
                  <a:pt x="3298" y="1312008"/>
                </a:lnTo>
                <a:lnTo>
                  <a:pt x="6629" y="1361092"/>
                </a:lnTo>
                <a:lnTo>
                  <a:pt x="11326" y="1410223"/>
                </a:lnTo>
                <a:lnTo>
                  <a:pt x="17683" y="1459130"/>
                </a:lnTo>
                <a:lnTo>
                  <a:pt x="25994" y="1507542"/>
                </a:lnTo>
                <a:lnTo>
                  <a:pt x="36555" y="1555190"/>
                </a:lnTo>
                <a:lnTo>
                  <a:pt x="49659" y="1601800"/>
                </a:lnTo>
                <a:lnTo>
                  <a:pt x="65601" y="1647105"/>
                </a:lnTo>
                <a:lnTo>
                  <a:pt x="84675" y="1690831"/>
                </a:lnTo>
                <a:lnTo>
                  <a:pt x="107176" y="1732709"/>
                </a:lnTo>
                <a:lnTo>
                  <a:pt x="133398" y="1772468"/>
                </a:lnTo>
                <a:lnTo>
                  <a:pt x="163636" y="1809837"/>
                </a:lnTo>
                <a:lnTo>
                  <a:pt x="184816" y="1810123"/>
                </a:lnTo>
                <a:lnTo>
                  <a:pt x="1999683" y="1810123"/>
                </a:lnTo>
                <a:lnTo>
                  <a:pt x="1999683" y="910201"/>
                </a:lnTo>
                <a:lnTo>
                  <a:pt x="671312" y="910201"/>
                </a:lnTo>
                <a:lnTo>
                  <a:pt x="645425" y="907359"/>
                </a:lnTo>
                <a:lnTo>
                  <a:pt x="619750" y="900760"/>
                </a:lnTo>
                <a:lnTo>
                  <a:pt x="594636" y="892199"/>
                </a:lnTo>
                <a:lnTo>
                  <a:pt x="501445" y="858387"/>
                </a:lnTo>
                <a:lnTo>
                  <a:pt x="454401" y="843038"/>
                </a:lnTo>
                <a:lnTo>
                  <a:pt x="406761" y="830216"/>
                </a:lnTo>
                <a:lnTo>
                  <a:pt x="358302" y="821041"/>
                </a:lnTo>
                <a:lnTo>
                  <a:pt x="308770" y="816842"/>
                </a:lnTo>
                <a:close/>
              </a:path>
              <a:path w="2000250" h="1810385">
                <a:moveTo>
                  <a:pt x="1095148" y="471976"/>
                </a:moveTo>
                <a:lnTo>
                  <a:pt x="1044715" y="481900"/>
                </a:lnTo>
                <a:lnTo>
                  <a:pt x="997912" y="503325"/>
                </a:lnTo>
                <a:lnTo>
                  <a:pt x="961030" y="532016"/>
                </a:lnTo>
                <a:lnTo>
                  <a:pt x="930628" y="566711"/>
                </a:lnTo>
                <a:lnTo>
                  <a:pt x="905128" y="606024"/>
                </a:lnTo>
                <a:lnTo>
                  <a:pt x="882950" y="648568"/>
                </a:lnTo>
                <a:lnTo>
                  <a:pt x="862516" y="692956"/>
                </a:lnTo>
                <a:lnTo>
                  <a:pt x="842245" y="737802"/>
                </a:lnTo>
                <a:lnTo>
                  <a:pt x="820561" y="781717"/>
                </a:lnTo>
                <a:lnTo>
                  <a:pt x="795883" y="823316"/>
                </a:lnTo>
                <a:lnTo>
                  <a:pt x="766632" y="861211"/>
                </a:lnTo>
                <a:lnTo>
                  <a:pt x="735042" y="889784"/>
                </a:lnTo>
                <a:lnTo>
                  <a:pt x="697061" y="907490"/>
                </a:lnTo>
                <a:lnTo>
                  <a:pt x="671312" y="910201"/>
                </a:lnTo>
                <a:lnTo>
                  <a:pt x="1999683" y="910201"/>
                </a:lnTo>
                <a:lnTo>
                  <a:pt x="1999683" y="750505"/>
                </a:lnTo>
                <a:lnTo>
                  <a:pt x="1517520" y="750505"/>
                </a:lnTo>
                <a:lnTo>
                  <a:pt x="1491452" y="743098"/>
                </a:lnTo>
                <a:lnTo>
                  <a:pt x="1469321" y="726495"/>
                </a:lnTo>
                <a:lnTo>
                  <a:pt x="1450313" y="704378"/>
                </a:lnTo>
                <a:lnTo>
                  <a:pt x="1433611" y="680426"/>
                </a:lnTo>
                <a:lnTo>
                  <a:pt x="1403102" y="637810"/>
                </a:lnTo>
                <a:lnTo>
                  <a:pt x="1369476" y="597549"/>
                </a:lnTo>
                <a:lnTo>
                  <a:pt x="1332462" y="560767"/>
                </a:lnTo>
                <a:lnTo>
                  <a:pt x="1291790" y="528586"/>
                </a:lnTo>
                <a:lnTo>
                  <a:pt x="1247187" y="502131"/>
                </a:lnTo>
                <a:lnTo>
                  <a:pt x="1198488" y="482999"/>
                </a:lnTo>
                <a:lnTo>
                  <a:pt x="1147107" y="472645"/>
                </a:lnTo>
                <a:lnTo>
                  <a:pt x="1095148" y="471976"/>
                </a:lnTo>
                <a:close/>
              </a:path>
              <a:path w="2000250" h="1810385">
                <a:moveTo>
                  <a:pt x="1999683" y="0"/>
                </a:moveTo>
                <a:lnTo>
                  <a:pt x="1932489" y="19022"/>
                </a:lnTo>
                <a:lnTo>
                  <a:pt x="1887702" y="35542"/>
                </a:lnTo>
                <a:lnTo>
                  <a:pt x="1844453" y="55400"/>
                </a:lnTo>
                <a:lnTo>
                  <a:pt x="1803399" y="79138"/>
                </a:lnTo>
                <a:lnTo>
                  <a:pt x="1765195" y="107301"/>
                </a:lnTo>
                <a:lnTo>
                  <a:pt x="1730592" y="140113"/>
                </a:lnTo>
                <a:lnTo>
                  <a:pt x="1700548" y="176488"/>
                </a:lnTo>
                <a:lnTo>
                  <a:pt x="1674837" y="215983"/>
                </a:lnTo>
                <a:lnTo>
                  <a:pt x="1653235" y="258159"/>
                </a:lnTo>
                <a:lnTo>
                  <a:pt x="1635516" y="302575"/>
                </a:lnTo>
                <a:lnTo>
                  <a:pt x="1621456" y="348790"/>
                </a:lnTo>
                <a:lnTo>
                  <a:pt x="1610829" y="396364"/>
                </a:lnTo>
                <a:lnTo>
                  <a:pt x="1603410" y="444856"/>
                </a:lnTo>
                <a:lnTo>
                  <a:pt x="1598974" y="493826"/>
                </a:lnTo>
                <a:lnTo>
                  <a:pt x="1597296" y="542833"/>
                </a:lnTo>
                <a:lnTo>
                  <a:pt x="1598152" y="591437"/>
                </a:lnTo>
                <a:lnTo>
                  <a:pt x="1599226" y="616896"/>
                </a:lnTo>
                <a:lnTo>
                  <a:pt x="1599338" y="637810"/>
                </a:lnTo>
                <a:lnTo>
                  <a:pt x="1591230" y="691932"/>
                </a:lnTo>
                <a:lnTo>
                  <a:pt x="1562838" y="733892"/>
                </a:lnTo>
                <a:lnTo>
                  <a:pt x="1517520" y="750505"/>
                </a:lnTo>
                <a:lnTo>
                  <a:pt x="1999683" y="750505"/>
                </a:lnTo>
                <a:lnTo>
                  <a:pt x="1999683" y="0"/>
                </a:lnTo>
                <a:close/>
              </a:path>
            </a:pathLst>
          </a:custGeom>
          <a:solidFill>
            <a:srgbClr val="1669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7899231" y="5287324"/>
            <a:ext cx="2978438" cy="833119"/>
          </a:xfrm>
          <a:custGeom>
            <a:avLst/>
            <a:gdLst/>
            <a:ahLst/>
            <a:cxnLst/>
            <a:rect l="l" t="t" r="r" b="b"/>
            <a:pathLst>
              <a:path w="2464434" h="833120">
                <a:moveTo>
                  <a:pt x="716710" y="0"/>
                </a:moveTo>
                <a:lnTo>
                  <a:pt x="663010" y="0"/>
                </a:lnTo>
                <a:lnTo>
                  <a:pt x="613323" y="2034"/>
                </a:lnTo>
                <a:lnTo>
                  <a:pt x="561787" y="6357"/>
                </a:lnTo>
                <a:lnTo>
                  <a:pt x="511068" y="12970"/>
                </a:lnTo>
                <a:lnTo>
                  <a:pt x="460483" y="22237"/>
                </a:lnTo>
                <a:lnTo>
                  <a:pt x="410440" y="34334"/>
                </a:lnTo>
                <a:lnTo>
                  <a:pt x="361345" y="49438"/>
                </a:lnTo>
                <a:lnTo>
                  <a:pt x="313605" y="67725"/>
                </a:lnTo>
                <a:lnTo>
                  <a:pt x="267627" y="89370"/>
                </a:lnTo>
                <a:lnTo>
                  <a:pt x="223767" y="114588"/>
                </a:lnTo>
                <a:lnTo>
                  <a:pt x="182585" y="143445"/>
                </a:lnTo>
                <a:lnTo>
                  <a:pt x="144336" y="176227"/>
                </a:lnTo>
                <a:lnTo>
                  <a:pt x="109476" y="213074"/>
                </a:lnTo>
                <a:lnTo>
                  <a:pt x="80216" y="251717"/>
                </a:lnTo>
                <a:lnTo>
                  <a:pt x="55295" y="293279"/>
                </a:lnTo>
                <a:lnTo>
                  <a:pt x="34834" y="337253"/>
                </a:lnTo>
                <a:lnTo>
                  <a:pt x="18954" y="383128"/>
                </a:lnTo>
                <a:lnTo>
                  <a:pt x="7774" y="430395"/>
                </a:lnTo>
                <a:lnTo>
                  <a:pt x="1416" y="478545"/>
                </a:lnTo>
                <a:lnTo>
                  <a:pt x="0" y="527068"/>
                </a:lnTo>
                <a:lnTo>
                  <a:pt x="3645" y="575455"/>
                </a:lnTo>
                <a:lnTo>
                  <a:pt x="12473" y="623196"/>
                </a:lnTo>
                <a:lnTo>
                  <a:pt x="26495" y="669670"/>
                </a:lnTo>
                <a:lnTo>
                  <a:pt x="45415" y="714325"/>
                </a:lnTo>
                <a:lnTo>
                  <a:pt x="68892" y="756763"/>
                </a:lnTo>
                <a:lnTo>
                  <a:pt x="96587" y="796587"/>
                </a:lnTo>
                <a:lnTo>
                  <a:pt x="127539" y="832679"/>
                </a:lnTo>
                <a:lnTo>
                  <a:pt x="2463971" y="832679"/>
                </a:lnTo>
                <a:lnTo>
                  <a:pt x="2463971" y="422138"/>
                </a:lnTo>
                <a:lnTo>
                  <a:pt x="2159705" y="422138"/>
                </a:lnTo>
                <a:lnTo>
                  <a:pt x="2109691" y="421759"/>
                </a:lnTo>
                <a:lnTo>
                  <a:pt x="2059741" y="419192"/>
                </a:lnTo>
                <a:lnTo>
                  <a:pt x="2010018" y="414611"/>
                </a:lnTo>
                <a:lnTo>
                  <a:pt x="1957095" y="407667"/>
                </a:lnTo>
                <a:lnTo>
                  <a:pt x="1904476" y="398678"/>
                </a:lnTo>
                <a:lnTo>
                  <a:pt x="1852241" y="387652"/>
                </a:lnTo>
                <a:lnTo>
                  <a:pt x="1800474" y="374595"/>
                </a:lnTo>
                <a:lnTo>
                  <a:pt x="1749255" y="359517"/>
                </a:lnTo>
                <a:lnTo>
                  <a:pt x="1698665" y="342424"/>
                </a:lnTo>
                <a:lnTo>
                  <a:pt x="1652815" y="325012"/>
                </a:lnTo>
                <a:lnTo>
                  <a:pt x="1607535" y="306193"/>
                </a:lnTo>
                <a:lnTo>
                  <a:pt x="1562726" y="286215"/>
                </a:lnTo>
                <a:lnTo>
                  <a:pt x="1518287" y="265328"/>
                </a:lnTo>
                <a:lnTo>
                  <a:pt x="1474118" y="243781"/>
                </a:lnTo>
                <a:lnTo>
                  <a:pt x="1298148" y="155974"/>
                </a:lnTo>
                <a:lnTo>
                  <a:pt x="1253831" y="134864"/>
                </a:lnTo>
                <a:lnTo>
                  <a:pt x="1209184" y="114588"/>
                </a:lnTo>
                <a:lnTo>
                  <a:pt x="1164107" y="95395"/>
                </a:lnTo>
                <a:lnTo>
                  <a:pt x="1118500" y="77536"/>
                </a:lnTo>
                <a:lnTo>
                  <a:pt x="1072263" y="61259"/>
                </a:lnTo>
                <a:lnTo>
                  <a:pt x="1022801" y="46074"/>
                </a:lnTo>
                <a:lnTo>
                  <a:pt x="972743" y="33017"/>
                </a:lnTo>
                <a:lnTo>
                  <a:pt x="922180" y="22098"/>
                </a:lnTo>
                <a:lnTo>
                  <a:pt x="871204" y="13327"/>
                </a:lnTo>
                <a:lnTo>
                  <a:pt x="819906" y="6714"/>
                </a:lnTo>
                <a:lnTo>
                  <a:pt x="768378" y="2268"/>
                </a:lnTo>
                <a:lnTo>
                  <a:pt x="716710" y="0"/>
                </a:lnTo>
                <a:close/>
              </a:path>
              <a:path w="2464434" h="833120">
                <a:moveTo>
                  <a:pt x="2463971" y="363472"/>
                </a:moveTo>
                <a:lnTo>
                  <a:pt x="2405037" y="385036"/>
                </a:lnTo>
                <a:lnTo>
                  <a:pt x="2357144" y="398242"/>
                </a:lnTo>
                <a:lnTo>
                  <a:pt x="2308502" y="408379"/>
                </a:lnTo>
                <a:lnTo>
                  <a:pt x="2259273" y="415624"/>
                </a:lnTo>
                <a:lnTo>
                  <a:pt x="2209620" y="420151"/>
                </a:lnTo>
                <a:lnTo>
                  <a:pt x="2159705" y="422138"/>
                </a:lnTo>
                <a:lnTo>
                  <a:pt x="2463971" y="422138"/>
                </a:lnTo>
                <a:lnTo>
                  <a:pt x="2463971" y="363472"/>
                </a:lnTo>
                <a:close/>
              </a:path>
            </a:pathLst>
          </a:custGeom>
          <a:solidFill>
            <a:srgbClr val="78B9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9363025" y="626783"/>
            <a:ext cx="1300045" cy="1070610"/>
          </a:xfrm>
          <a:custGeom>
            <a:avLst/>
            <a:gdLst/>
            <a:ahLst/>
            <a:cxnLst/>
            <a:rect l="l" t="t" r="r" b="b"/>
            <a:pathLst>
              <a:path w="1075690" h="1070610">
                <a:moveTo>
                  <a:pt x="297205" y="55130"/>
                </a:moveTo>
                <a:lnTo>
                  <a:pt x="286880" y="60566"/>
                </a:lnTo>
                <a:lnTo>
                  <a:pt x="60845" y="285572"/>
                </a:lnTo>
                <a:lnTo>
                  <a:pt x="55384" y="295833"/>
                </a:lnTo>
                <a:lnTo>
                  <a:pt x="297205" y="55130"/>
                </a:lnTo>
                <a:close/>
              </a:path>
              <a:path w="1075690" h="1070610">
                <a:moveTo>
                  <a:pt x="411962" y="13766"/>
                </a:moveTo>
                <a:lnTo>
                  <a:pt x="405663" y="15189"/>
                </a:lnTo>
                <a:lnTo>
                  <a:pt x="15252" y="403809"/>
                </a:lnTo>
                <a:lnTo>
                  <a:pt x="13830" y="410070"/>
                </a:lnTo>
                <a:lnTo>
                  <a:pt x="411962" y="13766"/>
                </a:lnTo>
                <a:close/>
              </a:path>
              <a:path w="1075690" h="1070610">
                <a:moveTo>
                  <a:pt x="498602" y="393"/>
                </a:moveTo>
                <a:lnTo>
                  <a:pt x="493522" y="622"/>
                </a:lnTo>
                <a:lnTo>
                  <a:pt x="609" y="491248"/>
                </a:lnTo>
                <a:lnTo>
                  <a:pt x="381" y="496316"/>
                </a:lnTo>
                <a:lnTo>
                  <a:pt x="498602" y="393"/>
                </a:lnTo>
                <a:close/>
              </a:path>
              <a:path w="1075690" h="1070610">
                <a:moveTo>
                  <a:pt x="571995" y="215"/>
                </a:moveTo>
                <a:lnTo>
                  <a:pt x="567334" y="0"/>
                </a:lnTo>
                <a:lnTo>
                  <a:pt x="0" y="564730"/>
                </a:lnTo>
                <a:lnTo>
                  <a:pt x="203" y="569353"/>
                </a:lnTo>
                <a:lnTo>
                  <a:pt x="571995" y="215"/>
                </a:lnTo>
                <a:close/>
              </a:path>
              <a:path w="1075690" h="1070610">
                <a:moveTo>
                  <a:pt x="637336" y="8026"/>
                </a:moveTo>
                <a:lnTo>
                  <a:pt x="634136" y="7302"/>
                </a:lnTo>
                <a:lnTo>
                  <a:pt x="633209" y="7302"/>
                </a:lnTo>
                <a:lnTo>
                  <a:pt x="7213" y="630415"/>
                </a:lnTo>
                <a:lnTo>
                  <a:pt x="7327" y="631215"/>
                </a:lnTo>
                <a:lnTo>
                  <a:pt x="8051" y="634415"/>
                </a:lnTo>
                <a:lnTo>
                  <a:pt x="637336" y="8026"/>
                </a:lnTo>
                <a:close/>
              </a:path>
              <a:path w="1075690" h="1070610">
                <a:moveTo>
                  <a:pt x="695782" y="22720"/>
                </a:moveTo>
                <a:lnTo>
                  <a:pt x="692111" y="21539"/>
                </a:lnTo>
                <a:lnTo>
                  <a:pt x="21640" y="688936"/>
                </a:lnTo>
                <a:lnTo>
                  <a:pt x="22821" y="692581"/>
                </a:lnTo>
                <a:lnTo>
                  <a:pt x="695782" y="22720"/>
                </a:lnTo>
                <a:close/>
              </a:path>
              <a:path w="1075690" h="1070610">
                <a:moveTo>
                  <a:pt x="749300" y="42316"/>
                </a:moveTo>
                <a:lnTo>
                  <a:pt x="745883" y="40881"/>
                </a:lnTo>
                <a:lnTo>
                  <a:pt x="41071" y="742454"/>
                </a:lnTo>
                <a:lnTo>
                  <a:pt x="42506" y="745858"/>
                </a:lnTo>
                <a:lnTo>
                  <a:pt x="749300" y="42316"/>
                </a:lnTo>
                <a:close/>
              </a:path>
              <a:path w="1075690" h="1070610">
                <a:moveTo>
                  <a:pt x="798487" y="66230"/>
                </a:moveTo>
                <a:lnTo>
                  <a:pt x="795312" y="64554"/>
                </a:lnTo>
                <a:lnTo>
                  <a:pt x="64846" y="791654"/>
                </a:lnTo>
                <a:lnTo>
                  <a:pt x="66535" y="794816"/>
                </a:lnTo>
                <a:lnTo>
                  <a:pt x="798487" y="66230"/>
                </a:lnTo>
                <a:close/>
              </a:path>
              <a:path w="1075690" h="1070610">
                <a:moveTo>
                  <a:pt x="843749" y="94043"/>
                </a:moveTo>
                <a:lnTo>
                  <a:pt x="840790" y="92151"/>
                </a:lnTo>
                <a:lnTo>
                  <a:pt x="92570" y="836930"/>
                </a:lnTo>
                <a:lnTo>
                  <a:pt x="94475" y="839863"/>
                </a:lnTo>
                <a:lnTo>
                  <a:pt x="843749" y="94043"/>
                </a:lnTo>
                <a:close/>
              </a:path>
              <a:path w="1075690" h="1070610">
                <a:moveTo>
                  <a:pt x="885266" y="125590"/>
                </a:moveTo>
                <a:lnTo>
                  <a:pt x="884364" y="124764"/>
                </a:lnTo>
                <a:lnTo>
                  <a:pt x="882599" y="123405"/>
                </a:lnTo>
                <a:lnTo>
                  <a:pt x="123977" y="878535"/>
                </a:lnTo>
                <a:lnTo>
                  <a:pt x="125336" y="880287"/>
                </a:lnTo>
                <a:lnTo>
                  <a:pt x="126161" y="881189"/>
                </a:lnTo>
                <a:lnTo>
                  <a:pt x="885266" y="125590"/>
                </a:lnTo>
                <a:close/>
              </a:path>
              <a:path w="1075690" h="1070610">
                <a:moveTo>
                  <a:pt x="922997" y="160896"/>
                </a:moveTo>
                <a:lnTo>
                  <a:pt x="920673" y="158381"/>
                </a:lnTo>
                <a:lnTo>
                  <a:pt x="159118" y="916432"/>
                </a:lnTo>
                <a:lnTo>
                  <a:pt x="161645" y="918743"/>
                </a:lnTo>
                <a:lnTo>
                  <a:pt x="922997" y="160896"/>
                </a:lnTo>
                <a:close/>
              </a:path>
              <a:path w="1075690" h="1070610">
                <a:moveTo>
                  <a:pt x="957262" y="199656"/>
                </a:moveTo>
                <a:lnTo>
                  <a:pt x="955141" y="196926"/>
                </a:lnTo>
                <a:lnTo>
                  <a:pt x="197840" y="950747"/>
                </a:lnTo>
                <a:lnTo>
                  <a:pt x="200583" y="952855"/>
                </a:lnTo>
                <a:lnTo>
                  <a:pt x="957262" y="199656"/>
                </a:lnTo>
                <a:close/>
              </a:path>
              <a:path w="1075690" h="1070610">
                <a:moveTo>
                  <a:pt x="987996" y="241935"/>
                </a:moveTo>
                <a:lnTo>
                  <a:pt x="986091" y="239001"/>
                </a:lnTo>
                <a:lnTo>
                  <a:pt x="240106" y="981557"/>
                </a:lnTo>
                <a:lnTo>
                  <a:pt x="243052" y="983449"/>
                </a:lnTo>
                <a:lnTo>
                  <a:pt x="987996" y="241935"/>
                </a:lnTo>
                <a:close/>
              </a:path>
              <a:path w="1075690" h="1070610">
                <a:moveTo>
                  <a:pt x="1002538" y="805573"/>
                </a:moveTo>
                <a:lnTo>
                  <a:pt x="809294" y="997927"/>
                </a:lnTo>
                <a:lnTo>
                  <a:pt x="823163" y="988961"/>
                </a:lnTo>
                <a:lnTo>
                  <a:pt x="993533" y="819365"/>
                </a:lnTo>
                <a:lnTo>
                  <a:pt x="1002538" y="805573"/>
                </a:lnTo>
                <a:close/>
              </a:path>
              <a:path w="1075690" h="1070610">
                <a:moveTo>
                  <a:pt x="1015022" y="287909"/>
                </a:moveTo>
                <a:lnTo>
                  <a:pt x="1013345" y="284734"/>
                </a:lnTo>
                <a:lnTo>
                  <a:pt x="286067" y="1008672"/>
                </a:lnTo>
                <a:lnTo>
                  <a:pt x="289229" y="1010348"/>
                </a:lnTo>
                <a:lnTo>
                  <a:pt x="1015022" y="287909"/>
                </a:lnTo>
                <a:close/>
              </a:path>
              <a:path w="1075690" h="1070610">
                <a:moveTo>
                  <a:pt x="1038059" y="337832"/>
                </a:moveTo>
                <a:lnTo>
                  <a:pt x="1036624" y="334441"/>
                </a:lnTo>
                <a:lnTo>
                  <a:pt x="335991" y="1031836"/>
                </a:lnTo>
                <a:lnTo>
                  <a:pt x="339394" y="1033272"/>
                </a:lnTo>
                <a:lnTo>
                  <a:pt x="1038059" y="337832"/>
                </a:lnTo>
                <a:close/>
              </a:path>
              <a:path w="1075690" h="1070610">
                <a:moveTo>
                  <a:pt x="1056068" y="679424"/>
                </a:moveTo>
                <a:lnTo>
                  <a:pt x="682586" y="1051191"/>
                </a:lnTo>
                <a:lnTo>
                  <a:pt x="689749" y="1048880"/>
                </a:lnTo>
                <a:lnTo>
                  <a:pt x="1053757" y="686562"/>
                </a:lnTo>
                <a:lnTo>
                  <a:pt x="1056068" y="679424"/>
                </a:lnTo>
                <a:close/>
              </a:path>
              <a:path w="1075690" h="1070610">
                <a:moveTo>
                  <a:pt x="1056640" y="392214"/>
                </a:moveTo>
                <a:lnTo>
                  <a:pt x="1055497" y="388505"/>
                </a:lnTo>
                <a:lnTo>
                  <a:pt x="390309" y="1050632"/>
                </a:lnTo>
                <a:lnTo>
                  <a:pt x="394030" y="1051775"/>
                </a:lnTo>
                <a:lnTo>
                  <a:pt x="1056640" y="392214"/>
                </a:lnTo>
                <a:close/>
              </a:path>
              <a:path w="1075690" h="1070610">
                <a:moveTo>
                  <a:pt x="1069213" y="452564"/>
                </a:moveTo>
                <a:lnTo>
                  <a:pt x="1068641" y="448310"/>
                </a:lnTo>
                <a:lnTo>
                  <a:pt x="450392" y="1063713"/>
                </a:lnTo>
                <a:lnTo>
                  <a:pt x="454660" y="1064285"/>
                </a:lnTo>
                <a:lnTo>
                  <a:pt x="1069213" y="452564"/>
                </a:lnTo>
                <a:close/>
              </a:path>
              <a:path w="1075690" h="1070610">
                <a:moveTo>
                  <a:pt x="1072946" y="589749"/>
                </a:moveTo>
                <a:lnTo>
                  <a:pt x="592505" y="1067993"/>
                </a:lnTo>
                <a:lnTo>
                  <a:pt x="598119" y="1067231"/>
                </a:lnTo>
                <a:lnTo>
                  <a:pt x="1072184" y="595350"/>
                </a:lnTo>
                <a:lnTo>
                  <a:pt x="1072946" y="589749"/>
                </a:lnTo>
                <a:close/>
              </a:path>
              <a:path w="1075690" h="1070610">
                <a:moveTo>
                  <a:pt x="1075283" y="519404"/>
                </a:moveTo>
                <a:lnTo>
                  <a:pt x="1075067" y="514769"/>
                </a:lnTo>
                <a:lnTo>
                  <a:pt x="517169" y="1070114"/>
                </a:lnTo>
                <a:lnTo>
                  <a:pt x="521804" y="1070317"/>
                </a:lnTo>
                <a:lnTo>
                  <a:pt x="1075283" y="519404"/>
                </a:lnTo>
                <a:close/>
              </a:path>
            </a:pathLst>
          </a:custGeom>
          <a:solidFill>
            <a:srgbClr val="7D7D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8942420" y="4754021"/>
            <a:ext cx="415953" cy="346075"/>
          </a:xfrm>
          <a:custGeom>
            <a:avLst/>
            <a:gdLst/>
            <a:ahLst/>
            <a:cxnLst/>
            <a:rect l="l" t="t" r="r" b="b"/>
            <a:pathLst>
              <a:path w="344170" h="346075">
                <a:moveTo>
                  <a:pt x="166471" y="0"/>
                </a:moveTo>
                <a:lnTo>
                  <a:pt x="120954" y="7620"/>
                </a:lnTo>
                <a:lnTo>
                  <a:pt x="80431" y="26338"/>
                </a:lnTo>
                <a:lnTo>
                  <a:pt x="46488" y="54456"/>
                </a:lnTo>
                <a:lnTo>
                  <a:pt x="20711" y="90272"/>
                </a:lnTo>
                <a:lnTo>
                  <a:pt x="4686" y="132089"/>
                </a:lnTo>
                <a:lnTo>
                  <a:pt x="0" y="178206"/>
                </a:lnTo>
                <a:lnTo>
                  <a:pt x="7597" y="223933"/>
                </a:lnTo>
                <a:lnTo>
                  <a:pt x="26239" y="264649"/>
                </a:lnTo>
                <a:lnTo>
                  <a:pt x="54235" y="298759"/>
                </a:lnTo>
                <a:lnTo>
                  <a:pt x="89893" y="324668"/>
                </a:lnTo>
                <a:lnTo>
                  <a:pt x="131522" y="340781"/>
                </a:lnTo>
                <a:lnTo>
                  <a:pt x="177431" y="345503"/>
                </a:lnTo>
                <a:lnTo>
                  <a:pt x="222949" y="337878"/>
                </a:lnTo>
                <a:lnTo>
                  <a:pt x="263474" y="319158"/>
                </a:lnTo>
                <a:lnTo>
                  <a:pt x="297419" y="291042"/>
                </a:lnTo>
                <a:lnTo>
                  <a:pt x="323197" y="255228"/>
                </a:lnTo>
                <a:lnTo>
                  <a:pt x="339221" y="213413"/>
                </a:lnTo>
                <a:lnTo>
                  <a:pt x="343903" y="167297"/>
                </a:lnTo>
                <a:lnTo>
                  <a:pt x="336305" y="121565"/>
                </a:lnTo>
                <a:lnTo>
                  <a:pt x="317663" y="80848"/>
                </a:lnTo>
                <a:lnTo>
                  <a:pt x="289667" y="46739"/>
                </a:lnTo>
                <a:lnTo>
                  <a:pt x="254009" y="20832"/>
                </a:lnTo>
                <a:lnTo>
                  <a:pt x="212380" y="4721"/>
                </a:lnTo>
                <a:lnTo>
                  <a:pt x="166471" y="0"/>
                </a:lnTo>
                <a:close/>
              </a:path>
            </a:pathLst>
          </a:custGeom>
          <a:solidFill>
            <a:srgbClr val="EBAA5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" name="bg object 2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1"/>
            <a:ext cx="1660575" cy="2133659"/>
          </a:xfrm>
          <a:prstGeom prst="rect">
            <a:avLst/>
          </a:prstGeom>
        </p:spPr>
      </p:pic>
      <p:sp>
        <p:nvSpPr>
          <p:cNvPr id="23" name="bg object 23"/>
          <p:cNvSpPr/>
          <p:nvPr/>
        </p:nvSpPr>
        <p:spPr>
          <a:xfrm>
            <a:off x="10158557" y="1832018"/>
            <a:ext cx="336907" cy="277495"/>
          </a:xfrm>
          <a:custGeom>
            <a:avLst/>
            <a:gdLst/>
            <a:ahLst/>
            <a:cxnLst/>
            <a:rect l="l" t="t" r="r" b="b"/>
            <a:pathLst>
              <a:path w="278765" h="277494">
                <a:moveTo>
                  <a:pt x="139217" y="0"/>
                </a:moveTo>
                <a:lnTo>
                  <a:pt x="95214" y="7064"/>
                </a:lnTo>
                <a:lnTo>
                  <a:pt x="56998" y="26735"/>
                </a:lnTo>
                <a:lnTo>
                  <a:pt x="26861" y="56732"/>
                </a:lnTo>
                <a:lnTo>
                  <a:pt x="7097" y="94770"/>
                </a:lnTo>
                <a:lnTo>
                  <a:pt x="0" y="138569"/>
                </a:lnTo>
                <a:lnTo>
                  <a:pt x="7097" y="182368"/>
                </a:lnTo>
                <a:lnTo>
                  <a:pt x="26861" y="220407"/>
                </a:lnTo>
                <a:lnTo>
                  <a:pt x="56998" y="250403"/>
                </a:lnTo>
                <a:lnTo>
                  <a:pt x="95214" y="270075"/>
                </a:lnTo>
                <a:lnTo>
                  <a:pt x="139217" y="277139"/>
                </a:lnTo>
                <a:lnTo>
                  <a:pt x="183220" y="270075"/>
                </a:lnTo>
                <a:lnTo>
                  <a:pt x="221436" y="250403"/>
                </a:lnTo>
                <a:lnTo>
                  <a:pt x="251573" y="220407"/>
                </a:lnTo>
                <a:lnTo>
                  <a:pt x="271337" y="182368"/>
                </a:lnTo>
                <a:lnTo>
                  <a:pt x="278434" y="138569"/>
                </a:lnTo>
                <a:lnTo>
                  <a:pt x="271337" y="94770"/>
                </a:lnTo>
                <a:lnTo>
                  <a:pt x="251573" y="56732"/>
                </a:lnTo>
                <a:lnTo>
                  <a:pt x="221436" y="26735"/>
                </a:lnTo>
                <a:lnTo>
                  <a:pt x="183220" y="7064"/>
                </a:lnTo>
                <a:lnTo>
                  <a:pt x="139217" y="0"/>
                </a:lnTo>
                <a:close/>
              </a:path>
            </a:pathLst>
          </a:custGeom>
          <a:solidFill>
            <a:srgbClr val="1E9C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8219722" y="5523788"/>
            <a:ext cx="1202579" cy="369570"/>
          </a:xfrm>
          <a:custGeom>
            <a:avLst/>
            <a:gdLst/>
            <a:ahLst/>
            <a:cxnLst/>
            <a:rect l="l" t="t" r="r" b="b"/>
            <a:pathLst>
              <a:path w="995045" h="369570">
                <a:moveTo>
                  <a:pt x="16090" y="157480"/>
                </a:moveTo>
                <a:lnTo>
                  <a:pt x="14401" y="115900"/>
                </a:lnTo>
                <a:lnTo>
                  <a:pt x="11544" y="58902"/>
                </a:lnTo>
                <a:lnTo>
                  <a:pt x="10617" y="15379"/>
                </a:lnTo>
                <a:lnTo>
                  <a:pt x="9131" y="9652"/>
                </a:lnTo>
                <a:lnTo>
                  <a:pt x="5054" y="9829"/>
                </a:lnTo>
                <a:lnTo>
                  <a:pt x="990" y="10007"/>
                </a:lnTo>
                <a:lnTo>
                  <a:pt x="0" y="17602"/>
                </a:lnTo>
                <a:lnTo>
                  <a:pt x="2247" y="75933"/>
                </a:lnTo>
                <a:lnTo>
                  <a:pt x="3136" y="83616"/>
                </a:lnTo>
                <a:lnTo>
                  <a:pt x="5486" y="160502"/>
                </a:lnTo>
                <a:lnTo>
                  <a:pt x="8039" y="166141"/>
                </a:lnTo>
                <a:lnTo>
                  <a:pt x="14071" y="165874"/>
                </a:lnTo>
                <a:lnTo>
                  <a:pt x="16090" y="157480"/>
                </a:lnTo>
                <a:close/>
              </a:path>
              <a:path w="995045" h="369570">
                <a:moveTo>
                  <a:pt x="56769" y="144157"/>
                </a:moveTo>
                <a:lnTo>
                  <a:pt x="50304" y="58559"/>
                </a:lnTo>
                <a:lnTo>
                  <a:pt x="48158" y="15087"/>
                </a:lnTo>
                <a:lnTo>
                  <a:pt x="46507" y="9436"/>
                </a:lnTo>
                <a:lnTo>
                  <a:pt x="42443" y="9829"/>
                </a:lnTo>
                <a:lnTo>
                  <a:pt x="38379" y="10210"/>
                </a:lnTo>
                <a:lnTo>
                  <a:pt x="37617" y="17856"/>
                </a:lnTo>
                <a:lnTo>
                  <a:pt x="41503" y="76073"/>
                </a:lnTo>
                <a:lnTo>
                  <a:pt x="42608" y="83718"/>
                </a:lnTo>
                <a:lnTo>
                  <a:pt x="46278" y="147739"/>
                </a:lnTo>
                <a:lnTo>
                  <a:pt x="48996" y="153238"/>
                </a:lnTo>
                <a:lnTo>
                  <a:pt x="55003" y="152654"/>
                </a:lnTo>
                <a:lnTo>
                  <a:pt x="56769" y="144157"/>
                </a:lnTo>
                <a:close/>
              </a:path>
              <a:path w="995045" h="369570">
                <a:moveTo>
                  <a:pt x="114871" y="27965"/>
                </a:moveTo>
                <a:lnTo>
                  <a:pt x="113639" y="22123"/>
                </a:lnTo>
                <a:lnTo>
                  <a:pt x="109562" y="21945"/>
                </a:lnTo>
                <a:lnTo>
                  <a:pt x="105486" y="21780"/>
                </a:lnTo>
                <a:lnTo>
                  <a:pt x="104152" y="29260"/>
                </a:lnTo>
                <a:lnTo>
                  <a:pt x="103924" y="55067"/>
                </a:lnTo>
                <a:lnTo>
                  <a:pt x="104190" y="93738"/>
                </a:lnTo>
                <a:lnTo>
                  <a:pt x="102997" y="163271"/>
                </a:lnTo>
                <a:lnTo>
                  <a:pt x="105270" y="169087"/>
                </a:lnTo>
                <a:lnTo>
                  <a:pt x="111315" y="169341"/>
                </a:lnTo>
                <a:lnTo>
                  <a:pt x="113715" y="161150"/>
                </a:lnTo>
                <a:lnTo>
                  <a:pt x="114134" y="80048"/>
                </a:lnTo>
                <a:lnTo>
                  <a:pt x="113931" y="58293"/>
                </a:lnTo>
                <a:lnTo>
                  <a:pt x="113601" y="47053"/>
                </a:lnTo>
                <a:lnTo>
                  <a:pt x="114795" y="36842"/>
                </a:lnTo>
                <a:lnTo>
                  <a:pt x="114871" y="27965"/>
                </a:lnTo>
                <a:close/>
              </a:path>
              <a:path w="995045" h="369570">
                <a:moveTo>
                  <a:pt x="157734" y="33185"/>
                </a:moveTo>
                <a:lnTo>
                  <a:pt x="155486" y="27330"/>
                </a:lnTo>
                <a:lnTo>
                  <a:pt x="149453" y="26987"/>
                </a:lnTo>
                <a:lnTo>
                  <a:pt x="146989" y="35140"/>
                </a:lnTo>
                <a:lnTo>
                  <a:pt x="145923" y="116230"/>
                </a:lnTo>
                <a:lnTo>
                  <a:pt x="145961" y="137972"/>
                </a:lnTo>
                <a:lnTo>
                  <a:pt x="146202" y="149212"/>
                </a:lnTo>
                <a:lnTo>
                  <a:pt x="144932" y="159410"/>
                </a:lnTo>
                <a:lnTo>
                  <a:pt x="144792" y="168275"/>
                </a:lnTo>
                <a:lnTo>
                  <a:pt x="145973" y="174142"/>
                </a:lnTo>
                <a:lnTo>
                  <a:pt x="150050" y="174371"/>
                </a:lnTo>
                <a:lnTo>
                  <a:pt x="154114" y="174599"/>
                </a:lnTo>
                <a:lnTo>
                  <a:pt x="155511" y="167144"/>
                </a:lnTo>
                <a:lnTo>
                  <a:pt x="155943" y="141338"/>
                </a:lnTo>
                <a:lnTo>
                  <a:pt x="155981" y="102666"/>
                </a:lnTo>
                <a:lnTo>
                  <a:pt x="157734" y="33185"/>
                </a:lnTo>
                <a:close/>
              </a:path>
              <a:path w="995045" h="369570">
                <a:moveTo>
                  <a:pt x="199898" y="159016"/>
                </a:moveTo>
                <a:lnTo>
                  <a:pt x="198970" y="100660"/>
                </a:lnTo>
                <a:lnTo>
                  <a:pt x="198234" y="92938"/>
                </a:lnTo>
                <a:lnTo>
                  <a:pt x="197815" y="28803"/>
                </a:lnTo>
                <a:lnTo>
                  <a:pt x="195389" y="23088"/>
                </a:lnTo>
                <a:lnTo>
                  <a:pt x="189344" y="23101"/>
                </a:lnTo>
                <a:lnTo>
                  <a:pt x="187147" y="31407"/>
                </a:lnTo>
                <a:lnTo>
                  <a:pt x="187794" y="66611"/>
                </a:lnTo>
                <a:lnTo>
                  <a:pt x="189280" y="117284"/>
                </a:lnTo>
                <a:lnTo>
                  <a:pt x="189230" y="160794"/>
                </a:lnTo>
                <a:lnTo>
                  <a:pt x="190601" y="166585"/>
                </a:lnTo>
                <a:lnTo>
                  <a:pt x="194678" y="166573"/>
                </a:lnTo>
                <a:lnTo>
                  <a:pt x="198755" y="166560"/>
                </a:lnTo>
                <a:lnTo>
                  <a:pt x="199898" y="159016"/>
                </a:lnTo>
                <a:close/>
              </a:path>
              <a:path w="995045" h="369570">
                <a:moveTo>
                  <a:pt x="228676" y="156794"/>
                </a:moveTo>
                <a:lnTo>
                  <a:pt x="227876" y="98437"/>
                </a:lnTo>
                <a:lnTo>
                  <a:pt x="227164" y="90716"/>
                </a:lnTo>
                <a:lnTo>
                  <a:pt x="226707" y="13804"/>
                </a:lnTo>
                <a:lnTo>
                  <a:pt x="224294" y="8077"/>
                </a:lnTo>
                <a:lnTo>
                  <a:pt x="218262" y="8064"/>
                </a:lnTo>
                <a:lnTo>
                  <a:pt x="216039" y="16357"/>
                </a:lnTo>
                <a:lnTo>
                  <a:pt x="216700" y="57962"/>
                </a:lnTo>
                <a:lnTo>
                  <a:pt x="218147" y="115036"/>
                </a:lnTo>
                <a:lnTo>
                  <a:pt x="218008" y="158521"/>
                </a:lnTo>
                <a:lnTo>
                  <a:pt x="219354" y="164325"/>
                </a:lnTo>
                <a:lnTo>
                  <a:pt x="223431" y="164325"/>
                </a:lnTo>
                <a:lnTo>
                  <a:pt x="227507" y="164338"/>
                </a:lnTo>
                <a:lnTo>
                  <a:pt x="228676" y="156794"/>
                </a:lnTo>
                <a:close/>
              </a:path>
              <a:path w="995045" h="369570">
                <a:moveTo>
                  <a:pt x="295833" y="154190"/>
                </a:moveTo>
                <a:lnTo>
                  <a:pt x="291058" y="103454"/>
                </a:lnTo>
                <a:lnTo>
                  <a:pt x="286854" y="65100"/>
                </a:lnTo>
                <a:lnTo>
                  <a:pt x="282282" y="10007"/>
                </a:lnTo>
                <a:lnTo>
                  <a:pt x="279438" y="4648"/>
                </a:lnTo>
                <a:lnTo>
                  <a:pt x="273443" y="5537"/>
                </a:lnTo>
                <a:lnTo>
                  <a:pt x="271907" y="14109"/>
                </a:lnTo>
                <a:lnTo>
                  <a:pt x="275983" y="56464"/>
                </a:lnTo>
                <a:lnTo>
                  <a:pt x="282054" y="114109"/>
                </a:lnTo>
                <a:lnTo>
                  <a:pt x="285381" y="157480"/>
                </a:lnTo>
                <a:lnTo>
                  <a:pt x="287197" y="163055"/>
                </a:lnTo>
                <a:lnTo>
                  <a:pt x="291236" y="162458"/>
                </a:lnTo>
                <a:lnTo>
                  <a:pt x="295275" y="161861"/>
                </a:lnTo>
                <a:lnTo>
                  <a:pt x="295833" y="154190"/>
                </a:lnTo>
                <a:close/>
              </a:path>
              <a:path w="995045" h="369570">
                <a:moveTo>
                  <a:pt x="339102" y="168884"/>
                </a:moveTo>
                <a:lnTo>
                  <a:pt x="336727" y="127355"/>
                </a:lnTo>
                <a:lnTo>
                  <a:pt x="332930" y="70421"/>
                </a:lnTo>
                <a:lnTo>
                  <a:pt x="331266" y="26924"/>
                </a:lnTo>
                <a:lnTo>
                  <a:pt x="329679" y="21234"/>
                </a:lnTo>
                <a:lnTo>
                  <a:pt x="325615" y="21539"/>
                </a:lnTo>
                <a:lnTo>
                  <a:pt x="321551" y="21844"/>
                </a:lnTo>
                <a:lnTo>
                  <a:pt x="320687" y="29464"/>
                </a:lnTo>
                <a:lnTo>
                  <a:pt x="323913" y="87731"/>
                </a:lnTo>
                <a:lnTo>
                  <a:pt x="324929" y="95402"/>
                </a:lnTo>
                <a:lnTo>
                  <a:pt x="328574" y="172237"/>
                </a:lnTo>
                <a:lnTo>
                  <a:pt x="331216" y="177774"/>
                </a:lnTo>
                <a:lnTo>
                  <a:pt x="337235" y="177330"/>
                </a:lnTo>
                <a:lnTo>
                  <a:pt x="339102" y="168884"/>
                </a:lnTo>
                <a:close/>
              </a:path>
              <a:path w="995045" h="369570">
                <a:moveTo>
                  <a:pt x="367652" y="147840"/>
                </a:moveTo>
                <a:lnTo>
                  <a:pt x="366001" y="106260"/>
                </a:lnTo>
                <a:lnTo>
                  <a:pt x="363207" y="49263"/>
                </a:lnTo>
                <a:lnTo>
                  <a:pt x="362318" y="5740"/>
                </a:lnTo>
                <a:lnTo>
                  <a:pt x="360819" y="0"/>
                </a:lnTo>
                <a:lnTo>
                  <a:pt x="356755" y="177"/>
                </a:lnTo>
                <a:lnTo>
                  <a:pt x="352691" y="355"/>
                </a:lnTo>
                <a:lnTo>
                  <a:pt x="351688" y="7937"/>
                </a:lnTo>
                <a:lnTo>
                  <a:pt x="353885" y="66268"/>
                </a:lnTo>
                <a:lnTo>
                  <a:pt x="354761" y="73964"/>
                </a:lnTo>
                <a:lnTo>
                  <a:pt x="357060" y="150863"/>
                </a:lnTo>
                <a:lnTo>
                  <a:pt x="359600" y="156489"/>
                </a:lnTo>
                <a:lnTo>
                  <a:pt x="365633" y="156235"/>
                </a:lnTo>
                <a:lnTo>
                  <a:pt x="367652" y="147840"/>
                </a:lnTo>
                <a:close/>
              </a:path>
              <a:path w="995045" h="369570">
                <a:moveTo>
                  <a:pt x="411683" y="161607"/>
                </a:moveTo>
                <a:lnTo>
                  <a:pt x="411416" y="135775"/>
                </a:lnTo>
                <a:lnTo>
                  <a:pt x="410425" y="97104"/>
                </a:lnTo>
                <a:lnTo>
                  <a:pt x="410311" y="27533"/>
                </a:lnTo>
                <a:lnTo>
                  <a:pt x="407924" y="21780"/>
                </a:lnTo>
                <a:lnTo>
                  <a:pt x="401878" y="21729"/>
                </a:lnTo>
                <a:lnTo>
                  <a:pt x="399630" y="30010"/>
                </a:lnTo>
                <a:lnTo>
                  <a:pt x="400735" y="111150"/>
                </a:lnTo>
                <a:lnTo>
                  <a:pt x="401345" y="132905"/>
                </a:lnTo>
                <a:lnTo>
                  <a:pt x="401904" y="144132"/>
                </a:lnTo>
                <a:lnTo>
                  <a:pt x="400913" y="154381"/>
                </a:lnTo>
                <a:lnTo>
                  <a:pt x="401002" y="163258"/>
                </a:lnTo>
                <a:lnTo>
                  <a:pt x="402336" y="169075"/>
                </a:lnTo>
                <a:lnTo>
                  <a:pt x="406412" y="169100"/>
                </a:lnTo>
                <a:lnTo>
                  <a:pt x="410489" y="169125"/>
                </a:lnTo>
                <a:lnTo>
                  <a:pt x="411683" y="161607"/>
                </a:lnTo>
                <a:close/>
              </a:path>
              <a:path w="995045" h="369570">
                <a:moveTo>
                  <a:pt x="462572" y="310578"/>
                </a:moveTo>
                <a:lnTo>
                  <a:pt x="460222" y="252247"/>
                </a:lnTo>
                <a:lnTo>
                  <a:pt x="459320" y="244563"/>
                </a:lnTo>
                <a:lnTo>
                  <a:pt x="456882" y="169189"/>
                </a:lnTo>
                <a:lnTo>
                  <a:pt x="454329" y="163576"/>
                </a:lnTo>
                <a:lnTo>
                  <a:pt x="448297" y="163855"/>
                </a:lnTo>
                <a:lnTo>
                  <a:pt x="446303" y="172250"/>
                </a:lnTo>
                <a:lnTo>
                  <a:pt x="448017" y="213080"/>
                </a:lnTo>
                <a:lnTo>
                  <a:pt x="450938" y="269316"/>
                </a:lnTo>
                <a:lnTo>
                  <a:pt x="451954" y="312826"/>
                </a:lnTo>
                <a:lnTo>
                  <a:pt x="453453" y="318554"/>
                </a:lnTo>
                <a:lnTo>
                  <a:pt x="457530" y="318363"/>
                </a:lnTo>
                <a:lnTo>
                  <a:pt x="461594" y="318173"/>
                </a:lnTo>
                <a:lnTo>
                  <a:pt x="462572" y="310578"/>
                </a:lnTo>
                <a:close/>
              </a:path>
              <a:path w="995045" h="369570">
                <a:moveTo>
                  <a:pt x="500278" y="303987"/>
                </a:moveTo>
                <a:lnTo>
                  <a:pt x="499630" y="245630"/>
                </a:lnTo>
                <a:lnTo>
                  <a:pt x="498932" y="237909"/>
                </a:lnTo>
                <a:lnTo>
                  <a:pt x="498690" y="161010"/>
                </a:lnTo>
                <a:lnTo>
                  <a:pt x="496290" y="155257"/>
                </a:lnTo>
                <a:lnTo>
                  <a:pt x="490245" y="155219"/>
                </a:lnTo>
                <a:lnTo>
                  <a:pt x="488010" y="163499"/>
                </a:lnTo>
                <a:lnTo>
                  <a:pt x="488556" y="205105"/>
                </a:lnTo>
                <a:lnTo>
                  <a:pt x="489851" y="262166"/>
                </a:lnTo>
                <a:lnTo>
                  <a:pt x="489585" y="305676"/>
                </a:lnTo>
                <a:lnTo>
                  <a:pt x="490931" y="311467"/>
                </a:lnTo>
                <a:lnTo>
                  <a:pt x="495007" y="311492"/>
                </a:lnTo>
                <a:lnTo>
                  <a:pt x="499084" y="311518"/>
                </a:lnTo>
                <a:lnTo>
                  <a:pt x="500278" y="303987"/>
                </a:lnTo>
                <a:close/>
              </a:path>
              <a:path w="995045" h="369570">
                <a:moveTo>
                  <a:pt x="541197" y="288290"/>
                </a:moveTo>
                <a:lnTo>
                  <a:pt x="538492" y="237324"/>
                </a:lnTo>
                <a:lnTo>
                  <a:pt x="535851" y="198755"/>
                </a:lnTo>
                <a:lnTo>
                  <a:pt x="533527" y="143471"/>
                </a:lnTo>
                <a:lnTo>
                  <a:pt x="530898" y="137909"/>
                </a:lnTo>
                <a:lnTo>
                  <a:pt x="524878" y="138341"/>
                </a:lnTo>
                <a:lnTo>
                  <a:pt x="522986" y="146786"/>
                </a:lnTo>
                <a:lnTo>
                  <a:pt x="525335" y="189331"/>
                </a:lnTo>
                <a:lnTo>
                  <a:pt x="529056" y="247281"/>
                </a:lnTo>
                <a:lnTo>
                  <a:pt x="530606" y="290779"/>
                </a:lnTo>
                <a:lnTo>
                  <a:pt x="532193" y="296481"/>
                </a:lnTo>
                <a:lnTo>
                  <a:pt x="536257" y="296189"/>
                </a:lnTo>
                <a:lnTo>
                  <a:pt x="540321" y="295897"/>
                </a:lnTo>
                <a:lnTo>
                  <a:pt x="541197" y="288290"/>
                </a:lnTo>
                <a:close/>
              </a:path>
              <a:path w="995045" h="369570">
                <a:moveTo>
                  <a:pt x="598995" y="286118"/>
                </a:moveTo>
                <a:lnTo>
                  <a:pt x="597979" y="204978"/>
                </a:lnTo>
                <a:lnTo>
                  <a:pt x="597230" y="172986"/>
                </a:lnTo>
                <a:lnTo>
                  <a:pt x="597674" y="139369"/>
                </a:lnTo>
                <a:lnTo>
                  <a:pt x="596341" y="133565"/>
                </a:lnTo>
                <a:lnTo>
                  <a:pt x="592264" y="133527"/>
                </a:lnTo>
                <a:lnTo>
                  <a:pt x="588187" y="133489"/>
                </a:lnTo>
                <a:lnTo>
                  <a:pt x="586981" y="141008"/>
                </a:lnTo>
                <a:lnTo>
                  <a:pt x="588289" y="218998"/>
                </a:lnTo>
                <a:lnTo>
                  <a:pt x="588314" y="288582"/>
                </a:lnTo>
                <a:lnTo>
                  <a:pt x="590702" y="294322"/>
                </a:lnTo>
                <a:lnTo>
                  <a:pt x="596734" y="294386"/>
                </a:lnTo>
                <a:lnTo>
                  <a:pt x="598995" y="286118"/>
                </a:lnTo>
                <a:close/>
              </a:path>
              <a:path w="995045" h="369570">
                <a:moveTo>
                  <a:pt x="641286" y="290436"/>
                </a:moveTo>
                <a:lnTo>
                  <a:pt x="639749" y="248856"/>
                </a:lnTo>
                <a:lnTo>
                  <a:pt x="637108" y="191846"/>
                </a:lnTo>
                <a:lnTo>
                  <a:pt x="636346" y="148323"/>
                </a:lnTo>
                <a:lnTo>
                  <a:pt x="634873" y="142582"/>
                </a:lnTo>
                <a:lnTo>
                  <a:pt x="630796" y="142735"/>
                </a:lnTo>
                <a:lnTo>
                  <a:pt x="626719" y="142887"/>
                </a:lnTo>
                <a:lnTo>
                  <a:pt x="625716" y="150469"/>
                </a:lnTo>
                <a:lnTo>
                  <a:pt x="627735" y="208800"/>
                </a:lnTo>
                <a:lnTo>
                  <a:pt x="628611" y="216509"/>
                </a:lnTo>
                <a:lnTo>
                  <a:pt x="630694" y="293408"/>
                </a:lnTo>
                <a:lnTo>
                  <a:pt x="633222" y="299046"/>
                </a:lnTo>
                <a:lnTo>
                  <a:pt x="639254" y="298818"/>
                </a:lnTo>
                <a:lnTo>
                  <a:pt x="641286" y="290436"/>
                </a:lnTo>
                <a:close/>
              </a:path>
              <a:path w="995045" h="369570">
                <a:moveTo>
                  <a:pt x="677926" y="132778"/>
                </a:moveTo>
                <a:lnTo>
                  <a:pt x="675703" y="126923"/>
                </a:lnTo>
                <a:lnTo>
                  <a:pt x="669658" y="126568"/>
                </a:lnTo>
                <a:lnTo>
                  <a:pt x="667194" y="134708"/>
                </a:lnTo>
                <a:lnTo>
                  <a:pt x="666546" y="176276"/>
                </a:lnTo>
                <a:lnTo>
                  <a:pt x="666216" y="233337"/>
                </a:lnTo>
                <a:lnTo>
                  <a:pt x="664718" y="276745"/>
                </a:lnTo>
                <a:lnTo>
                  <a:pt x="665886" y="282613"/>
                </a:lnTo>
                <a:lnTo>
                  <a:pt x="669963" y="282854"/>
                </a:lnTo>
                <a:lnTo>
                  <a:pt x="674039" y="283095"/>
                </a:lnTo>
                <a:lnTo>
                  <a:pt x="675436" y="275628"/>
                </a:lnTo>
                <a:lnTo>
                  <a:pt x="676465" y="217335"/>
                </a:lnTo>
                <a:lnTo>
                  <a:pt x="675995" y="209588"/>
                </a:lnTo>
                <a:lnTo>
                  <a:pt x="677926" y="132778"/>
                </a:lnTo>
                <a:close/>
              </a:path>
              <a:path w="995045" h="369570">
                <a:moveTo>
                  <a:pt x="711288" y="148818"/>
                </a:moveTo>
                <a:lnTo>
                  <a:pt x="709079" y="142938"/>
                </a:lnTo>
                <a:lnTo>
                  <a:pt x="703046" y="142532"/>
                </a:lnTo>
                <a:lnTo>
                  <a:pt x="700532" y="150660"/>
                </a:lnTo>
                <a:lnTo>
                  <a:pt x="699643" y="195160"/>
                </a:lnTo>
                <a:lnTo>
                  <a:pt x="698995" y="255130"/>
                </a:lnTo>
                <a:lnTo>
                  <a:pt x="697293" y="298538"/>
                </a:lnTo>
                <a:lnTo>
                  <a:pt x="698436" y="304406"/>
                </a:lnTo>
                <a:lnTo>
                  <a:pt x="702513" y="304685"/>
                </a:lnTo>
                <a:lnTo>
                  <a:pt x="706589" y="304952"/>
                </a:lnTo>
                <a:lnTo>
                  <a:pt x="708025" y="297510"/>
                </a:lnTo>
                <a:lnTo>
                  <a:pt x="709142" y="246545"/>
                </a:lnTo>
                <a:lnTo>
                  <a:pt x="709396" y="207886"/>
                </a:lnTo>
                <a:lnTo>
                  <a:pt x="711288" y="148818"/>
                </a:lnTo>
                <a:close/>
              </a:path>
              <a:path w="995045" h="369570">
                <a:moveTo>
                  <a:pt x="754888" y="278244"/>
                </a:moveTo>
                <a:lnTo>
                  <a:pt x="752144" y="197129"/>
                </a:lnTo>
                <a:lnTo>
                  <a:pt x="750709" y="165163"/>
                </a:lnTo>
                <a:lnTo>
                  <a:pt x="750430" y="131533"/>
                </a:lnTo>
                <a:lnTo>
                  <a:pt x="748982" y="125768"/>
                </a:lnTo>
                <a:lnTo>
                  <a:pt x="744905" y="125895"/>
                </a:lnTo>
                <a:lnTo>
                  <a:pt x="740829" y="126009"/>
                </a:lnTo>
                <a:lnTo>
                  <a:pt x="739787" y="133591"/>
                </a:lnTo>
                <a:lnTo>
                  <a:pt x="742759" y="211543"/>
                </a:lnTo>
                <a:lnTo>
                  <a:pt x="744270" y="281114"/>
                </a:lnTo>
                <a:lnTo>
                  <a:pt x="746772" y="286778"/>
                </a:lnTo>
                <a:lnTo>
                  <a:pt x="752805" y="286600"/>
                </a:lnTo>
                <a:lnTo>
                  <a:pt x="754888" y="278244"/>
                </a:lnTo>
                <a:close/>
              </a:path>
              <a:path w="995045" h="369570">
                <a:moveTo>
                  <a:pt x="812304" y="345998"/>
                </a:moveTo>
                <a:lnTo>
                  <a:pt x="809739" y="287680"/>
                </a:lnTo>
                <a:lnTo>
                  <a:pt x="808799" y="280009"/>
                </a:lnTo>
                <a:lnTo>
                  <a:pt x="806018" y="203123"/>
                </a:lnTo>
                <a:lnTo>
                  <a:pt x="803427" y="197523"/>
                </a:lnTo>
                <a:lnTo>
                  <a:pt x="797407" y="197853"/>
                </a:lnTo>
                <a:lnTo>
                  <a:pt x="795451" y="206260"/>
                </a:lnTo>
                <a:lnTo>
                  <a:pt x="797356" y="247827"/>
                </a:lnTo>
                <a:lnTo>
                  <a:pt x="800531" y="304812"/>
                </a:lnTo>
                <a:lnTo>
                  <a:pt x="801700" y="348322"/>
                </a:lnTo>
                <a:lnTo>
                  <a:pt x="803224" y="354037"/>
                </a:lnTo>
                <a:lnTo>
                  <a:pt x="807300" y="353822"/>
                </a:lnTo>
                <a:lnTo>
                  <a:pt x="811364" y="353606"/>
                </a:lnTo>
                <a:lnTo>
                  <a:pt x="812304" y="345998"/>
                </a:lnTo>
                <a:close/>
              </a:path>
              <a:path w="995045" h="369570">
                <a:moveTo>
                  <a:pt x="854379" y="361200"/>
                </a:moveTo>
                <a:lnTo>
                  <a:pt x="850176" y="283324"/>
                </a:lnTo>
                <a:lnTo>
                  <a:pt x="847559" y="213753"/>
                </a:lnTo>
                <a:lnTo>
                  <a:pt x="844969" y="208178"/>
                </a:lnTo>
                <a:lnTo>
                  <a:pt x="838949" y="208521"/>
                </a:lnTo>
                <a:lnTo>
                  <a:pt x="837006" y="216954"/>
                </a:lnTo>
                <a:lnTo>
                  <a:pt x="841032" y="297992"/>
                </a:lnTo>
                <a:lnTo>
                  <a:pt x="842962" y="329920"/>
                </a:lnTo>
                <a:lnTo>
                  <a:pt x="843775" y="363562"/>
                </a:lnTo>
                <a:lnTo>
                  <a:pt x="845324" y="369265"/>
                </a:lnTo>
                <a:lnTo>
                  <a:pt x="849388" y="369036"/>
                </a:lnTo>
                <a:lnTo>
                  <a:pt x="853465" y="368795"/>
                </a:lnTo>
                <a:lnTo>
                  <a:pt x="854379" y="361200"/>
                </a:lnTo>
                <a:close/>
              </a:path>
              <a:path w="995045" h="369570">
                <a:moveTo>
                  <a:pt x="908367" y="356095"/>
                </a:moveTo>
                <a:lnTo>
                  <a:pt x="906056" y="313550"/>
                </a:lnTo>
                <a:lnTo>
                  <a:pt x="902347" y="255587"/>
                </a:lnTo>
                <a:lnTo>
                  <a:pt x="900811" y="212090"/>
                </a:lnTo>
                <a:lnTo>
                  <a:pt x="899236" y="206387"/>
                </a:lnTo>
                <a:lnTo>
                  <a:pt x="895159" y="206679"/>
                </a:lnTo>
                <a:lnTo>
                  <a:pt x="891095" y="206971"/>
                </a:lnTo>
                <a:lnTo>
                  <a:pt x="890219" y="214579"/>
                </a:lnTo>
                <a:lnTo>
                  <a:pt x="892898" y="265544"/>
                </a:lnTo>
                <a:lnTo>
                  <a:pt x="895527" y="304114"/>
                </a:lnTo>
                <a:lnTo>
                  <a:pt x="897826" y="359410"/>
                </a:lnTo>
                <a:lnTo>
                  <a:pt x="900455" y="364959"/>
                </a:lnTo>
                <a:lnTo>
                  <a:pt x="906475" y="364540"/>
                </a:lnTo>
                <a:lnTo>
                  <a:pt x="908367" y="356095"/>
                </a:lnTo>
                <a:close/>
              </a:path>
              <a:path w="995045" h="369570">
                <a:moveTo>
                  <a:pt x="945642" y="196100"/>
                </a:moveTo>
                <a:lnTo>
                  <a:pt x="944473" y="190246"/>
                </a:lnTo>
                <a:lnTo>
                  <a:pt x="940396" y="189992"/>
                </a:lnTo>
                <a:lnTo>
                  <a:pt x="936320" y="189738"/>
                </a:lnTo>
                <a:lnTo>
                  <a:pt x="934910" y="197192"/>
                </a:lnTo>
                <a:lnTo>
                  <a:pt x="933780" y="255485"/>
                </a:lnTo>
                <a:lnTo>
                  <a:pt x="934224" y="263245"/>
                </a:lnTo>
                <a:lnTo>
                  <a:pt x="932141" y="340029"/>
                </a:lnTo>
                <a:lnTo>
                  <a:pt x="934364" y="345884"/>
                </a:lnTo>
                <a:lnTo>
                  <a:pt x="940409" y="346278"/>
                </a:lnTo>
                <a:lnTo>
                  <a:pt x="942898" y="338124"/>
                </a:lnTo>
                <a:lnTo>
                  <a:pt x="943610" y="296570"/>
                </a:lnTo>
                <a:lnTo>
                  <a:pt x="944054" y="239522"/>
                </a:lnTo>
                <a:lnTo>
                  <a:pt x="945642" y="196100"/>
                </a:lnTo>
                <a:close/>
              </a:path>
              <a:path w="995045" h="369570">
                <a:moveTo>
                  <a:pt x="994752" y="200139"/>
                </a:moveTo>
                <a:lnTo>
                  <a:pt x="993749" y="194221"/>
                </a:lnTo>
                <a:lnTo>
                  <a:pt x="989672" y="193776"/>
                </a:lnTo>
                <a:lnTo>
                  <a:pt x="985608" y="193332"/>
                </a:lnTo>
                <a:lnTo>
                  <a:pt x="983996" y="200698"/>
                </a:lnTo>
                <a:lnTo>
                  <a:pt x="981367" y="258876"/>
                </a:lnTo>
                <a:lnTo>
                  <a:pt x="981621" y="266636"/>
                </a:lnTo>
                <a:lnTo>
                  <a:pt x="977633" y="341731"/>
                </a:lnTo>
                <a:lnTo>
                  <a:pt x="979703" y="347687"/>
                </a:lnTo>
                <a:lnTo>
                  <a:pt x="985723" y="348348"/>
                </a:lnTo>
                <a:lnTo>
                  <a:pt x="988428" y="340334"/>
                </a:lnTo>
                <a:lnTo>
                  <a:pt x="990180" y="299618"/>
                </a:lnTo>
                <a:lnTo>
                  <a:pt x="992060" y="243420"/>
                </a:lnTo>
                <a:lnTo>
                  <a:pt x="994752" y="2001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5" name="bg object 2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-1461" y="4620398"/>
            <a:ext cx="2624394" cy="150595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44116" y="244856"/>
            <a:ext cx="979408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44116" y="1407922"/>
            <a:ext cx="979408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99987" y="5692902"/>
            <a:ext cx="34823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44116" y="5692902"/>
            <a:ext cx="250293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4/30/25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835266" y="5692902"/>
            <a:ext cx="250293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552572">
        <a:defRPr>
          <a:latin typeface="+mn-lt"/>
          <a:ea typeface="+mn-ea"/>
          <a:cs typeface="+mn-cs"/>
        </a:defRPr>
      </a:lvl2pPr>
      <a:lvl3pPr marL="1105144">
        <a:defRPr>
          <a:latin typeface="+mn-lt"/>
          <a:ea typeface="+mn-ea"/>
          <a:cs typeface="+mn-cs"/>
        </a:defRPr>
      </a:lvl3pPr>
      <a:lvl4pPr marL="1657716">
        <a:defRPr>
          <a:latin typeface="+mn-lt"/>
          <a:ea typeface="+mn-ea"/>
          <a:cs typeface="+mn-cs"/>
        </a:defRPr>
      </a:lvl4pPr>
      <a:lvl5pPr marL="2210288">
        <a:defRPr>
          <a:latin typeface="+mn-lt"/>
          <a:ea typeface="+mn-ea"/>
          <a:cs typeface="+mn-cs"/>
        </a:defRPr>
      </a:lvl5pPr>
      <a:lvl6pPr marL="2762860">
        <a:defRPr>
          <a:latin typeface="+mn-lt"/>
          <a:ea typeface="+mn-ea"/>
          <a:cs typeface="+mn-cs"/>
        </a:defRPr>
      </a:lvl6pPr>
      <a:lvl7pPr marL="3315432">
        <a:defRPr>
          <a:latin typeface="+mn-lt"/>
          <a:ea typeface="+mn-ea"/>
          <a:cs typeface="+mn-cs"/>
        </a:defRPr>
      </a:lvl7pPr>
      <a:lvl8pPr marL="3868003">
        <a:defRPr>
          <a:latin typeface="+mn-lt"/>
          <a:ea typeface="+mn-ea"/>
          <a:cs typeface="+mn-cs"/>
        </a:defRPr>
      </a:lvl8pPr>
      <a:lvl9pPr marL="4420575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552572">
        <a:defRPr>
          <a:latin typeface="+mn-lt"/>
          <a:ea typeface="+mn-ea"/>
          <a:cs typeface="+mn-cs"/>
        </a:defRPr>
      </a:lvl2pPr>
      <a:lvl3pPr marL="1105144">
        <a:defRPr>
          <a:latin typeface="+mn-lt"/>
          <a:ea typeface="+mn-ea"/>
          <a:cs typeface="+mn-cs"/>
        </a:defRPr>
      </a:lvl3pPr>
      <a:lvl4pPr marL="1657716">
        <a:defRPr>
          <a:latin typeface="+mn-lt"/>
          <a:ea typeface="+mn-ea"/>
          <a:cs typeface="+mn-cs"/>
        </a:defRPr>
      </a:lvl4pPr>
      <a:lvl5pPr marL="2210288">
        <a:defRPr>
          <a:latin typeface="+mn-lt"/>
          <a:ea typeface="+mn-ea"/>
          <a:cs typeface="+mn-cs"/>
        </a:defRPr>
      </a:lvl5pPr>
      <a:lvl6pPr marL="2762860">
        <a:defRPr>
          <a:latin typeface="+mn-lt"/>
          <a:ea typeface="+mn-ea"/>
          <a:cs typeface="+mn-cs"/>
        </a:defRPr>
      </a:lvl6pPr>
      <a:lvl7pPr marL="3315432">
        <a:defRPr>
          <a:latin typeface="+mn-lt"/>
          <a:ea typeface="+mn-ea"/>
          <a:cs typeface="+mn-cs"/>
        </a:defRPr>
      </a:lvl7pPr>
      <a:lvl8pPr marL="3868003">
        <a:defRPr>
          <a:latin typeface="+mn-lt"/>
          <a:ea typeface="+mn-ea"/>
          <a:cs typeface="+mn-cs"/>
        </a:defRPr>
      </a:lvl8pPr>
      <a:lvl9pPr marL="4420575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40411" y="2673856"/>
            <a:ext cx="7735805" cy="754163"/>
          </a:xfrm>
          <a:prstGeom prst="rect">
            <a:avLst/>
          </a:prstGeom>
        </p:spPr>
        <p:txBody>
          <a:bodyPr vert="horz" wrap="square" lIns="0" tIns="15349" rIns="0" bIns="0" rtlCol="0">
            <a:spAutoFit/>
          </a:bodyPr>
          <a:lstStyle/>
          <a:p>
            <a:pPr marL="15349" algn="ctr">
              <a:spcBef>
                <a:spcPts val="121"/>
              </a:spcBef>
            </a:pPr>
            <a:r>
              <a:rPr lang="it-IT" sz="4800" i="1" dirty="0">
                <a:solidFill>
                  <a:srgbClr val="1669AA"/>
                </a:solidFill>
                <a:latin typeface="Tahoma"/>
                <a:cs typeface="Tahoma"/>
              </a:rPr>
              <a:t>Con gli occhi e con le parole</a:t>
            </a:r>
            <a:endParaRPr sz="4800" i="1" dirty="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42703" y="5194300"/>
            <a:ext cx="5065110" cy="710561"/>
          </a:xfrm>
          <a:prstGeom prst="rect">
            <a:avLst/>
          </a:prstGeom>
        </p:spPr>
        <p:txBody>
          <a:bodyPr vert="horz" wrap="square" lIns="0" tIns="15349" rIns="0" bIns="0" rtlCol="0">
            <a:spAutoFit/>
          </a:bodyPr>
          <a:lstStyle/>
          <a:p>
            <a:pPr marL="15349" algn="ctr">
              <a:spcBef>
                <a:spcPts val="121"/>
              </a:spcBef>
            </a:pPr>
            <a:r>
              <a:rPr lang="it-IT" sz="1450" dirty="0">
                <a:solidFill>
                  <a:srgbClr val="47B0C0"/>
                </a:solidFill>
                <a:latin typeface="Tahoma"/>
                <a:cs typeface="Tahoma"/>
              </a:rPr>
              <a:t>Ogni lingua è una casa </a:t>
            </a:r>
          </a:p>
          <a:p>
            <a:pPr marL="15349" algn="ctr">
              <a:spcBef>
                <a:spcPts val="121"/>
              </a:spcBef>
            </a:pPr>
            <a:r>
              <a:rPr lang="it-IT" sz="1450" dirty="0">
                <a:solidFill>
                  <a:srgbClr val="47B0C0"/>
                </a:solidFill>
                <a:latin typeface="Tahoma"/>
                <a:cs typeface="Tahoma"/>
              </a:rPr>
              <a:t>Centro Come  </a:t>
            </a:r>
          </a:p>
          <a:p>
            <a:pPr marL="15349" algn="ctr">
              <a:spcBef>
                <a:spcPts val="121"/>
              </a:spcBef>
            </a:pPr>
            <a:r>
              <a:rPr lang="it-IT" sz="1450" dirty="0">
                <a:solidFill>
                  <a:srgbClr val="47B0C0"/>
                </a:solidFill>
                <a:latin typeface="Tahoma"/>
                <a:cs typeface="Tahoma"/>
              </a:rPr>
              <a:t>Francesca Piras, Erica Spinelli</a:t>
            </a:r>
            <a:endParaRPr sz="1450" dirty="0">
              <a:solidFill>
                <a:srgbClr val="47B0C0"/>
              </a:solidFill>
              <a:latin typeface="Tahoma"/>
              <a:cs typeface="Tahoma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1806782" y="3517900"/>
            <a:ext cx="80030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349" algn="ctr" defTabSz="1105144">
              <a:spcBef>
                <a:spcPts val="121"/>
              </a:spcBef>
              <a:defRPr/>
            </a:pPr>
            <a:r>
              <a:rPr lang="it-IT" sz="3200" spc="-242" dirty="0">
                <a:solidFill>
                  <a:srgbClr val="E56556"/>
                </a:solidFill>
                <a:latin typeface="Tahoma"/>
                <a:cs typeface="Tahoma"/>
              </a:rPr>
              <a:t>Imparare </a:t>
            </a:r>
            <a:r>
              <a:rPr lang="it-IT" sz="3200" dirty="0">
                <a:solidFill>
                  <a:srgbClr val="E56556"/>
                </a:solidFill>
                <a:latin typeface="Tahoma"/>
                <a:cs typeface="Tahoma"/>
              </a:rPr>
              <a:t>l’italiano</a:t>
            </a:r>
            <a:r>
              <a:rPr lang="it-IT" sz="3200" spc="-242" dirty="0">
                <a:solidFill>
                  <a:srgbClr val="E56556"/>
                </a:solidFill>
                <a:latin typeface="Tahoma"/>
                <a:cs typeface="Tahoma"/>
              </a:rPr>
              <a:t> L2 attraverso l’arte</a:t>
            </a:r>
            <a:endParaRPr lang="it-IT" sz="3200" dirty="0">
              <a:latin typeface="Tahoma"/>
              <a:cs typeface="Tahoma"/>
            </a:endParaRPr>
          </a:p>
        </p:txBody>
      </p:sp>
      <p:grpSp>
        <p:nvGrpSpPr>
          <p:cNvPr id="5" name="object 8">
            <a:extLst>
              <a:ext uri="{FF2B5EF4-FFF2-40B4-BE49-F238E27FC236}">
                <a16:creationId xmlns:a16="http://schemas.microsoft.com/office/drawing/2014/main" id="{1E096BB2-6A20-AEE2-D866-32214FC15299}"/>
              </a:ext>
            </a:extLst>
          </p:cNvPr>
          <p:cNvGrpSpPr/>
          <p:nvPr/>
        </p:nvGrpSpPr>
        <p:grpSpPr>
          <a:xfrm>
            <a:off x="8469073" y="88900"/>
            <a:ext cx="3733800" cy="546452"/>
            <a:chOff x="2049311" y="314875"/>
            <a:chExt cx="5370337" cy="700368"/>
          </a:xfrm>
        </p:grpSpPr>
        <p:sp>
          <p:nvSpPr>
            <p:cNvPr id="6" name="object 9">
              <a:extLst>
                <a:ext uri="{FF2B5EF4-FFF2-40B4-BE49-F238E27FC236}">
                  <a16:creationId xmlns:a16="http://schemas.microsoft.com/office/drawing/2014/main" id="{98CC9DF7-7B9F-AF18-C653-7B3C3326AC3D}"/>
                </a:ext>
              </a:extLst>
            </p:cNvPr>
            <p:cNvSpPr/>
            <p:nvPr/>
          </p:nvSpPr>
          <p:spPr>
            <a:xfrm>
              <a:off x="5005590" y="827887"/>
              <a:ext cx="100965" cy="134620"/>
            </a:xfrm>
            <a:custGeom>
              <a:avLst/>
              <a:gdLst/>
              <a:ahLst/>
              <a:cxnLst/>
              <a:rect l="l" t="t" r="r" b="b"/>
              <a:pathLst>
                <a:path w="100964" h="134619">
                  <a:moveTo>
                    <a:pt x="10079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0" y="55880"/>
                  </a:lnTo>
                  <a:lnTo>
                    <a:pt x="0" y="78740"/>
                  </a:lnTo>
                  <a:lnTo>
                    <a:pt x="0" y="109220"/>
                  </a:lnTo>
                  <a:lnTo>
                    <a:pt x="0" y="134620"/>
                  </a:lnTo>
                  <a:lnTo>
                    <a:pt x="100799" y="134620"/>
                  </a:lnTo>
                  <a:lnTo>
                    <a:pt x="100799" y="109220"/>
                  </a:lnTo>
                  <a:lnTo>
                    <a:pt x="25196" y="109220"/>
                  </a:lnTo>
                  <a:lnTo>
                    <a:pt x="25196" y="78740"/>
                  </a:lnTo>
                  <a:lnTo>
                    <a:pt x="98107" y="78740"/>
                  </a:lnTo>
                  <a:lnTo>
                    <a:pt x="98107" y="55880"/>
                  </a:lnTo>
                  <a:lnTo>
                    <a:pt x="25196" y="55880"/>
                  </a:lnTo>
                  <a:lnTo>
                    <a:pt x="25196" y="24130"/>
                  </a:lnTo>
                  <a:lnTo>
                    <a:pt x="100799" y="24130"/>
                  </a:lnTo>
                  <a:lnTo>
                    <a:pt x="100799" y="0"/>
                  </a:lnTo>
                  <a:close/>
                </a:path>
              </a:pathLst>
            </a:custGeom>
            <a:solidFill>
              <a:srgbClr val="1C1C1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7" name="object 10">
              <a:extLst>
                <a:ext uri="{FF2B5EF4-FFF2-40B4-BE49-F238E27FC236}">
                  <a16:creationId xmlns:a16="http://schemas.microsoft.com/office/drawing/2014/main" id="{69532AB7-F8CF-ACB9-D6E5-AB8AD10AD237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77931" y="314875"/>
              <a:ext cx="1144303" cy="700368"/>
            </a:xfrm>
            <a:prstGeom prst="rect">
              <a:avLst/>
            </a:prstGeom>
          </p:spPr>
        </p:pic>
        <p:pic>
          <p:nvPicPr>
            <p:cNvPr id="8" name="object 11">
              <a:extLst>
                <a:ext uri="{FF2B5EF4-FFF2-40B4-BE49-F238E27FC236}">
                  <a16:creationId xmlns:a16="http://schemas.microsoft.com/office/drawing/2014/main" id="{3F0A6679-26C5-5F8A-9C99-021E84C72AA5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49311" y="329479"/>
              <a:ext cx="1013484" cy="668428"/>
            </a:xfrm>
            <a:prstGeom prst="rect">
              <a:avLst/>
            </a:prstGeom>
          </p:spPr>
        </p:pic>
        <p:sp>
          <p:nvSpPr>
            <p:cNvPr id="9" name="object 18">
              <a:extLst>
                <a:ext uri="{FF2B5EF4-FFF2-40B4-BE49-F238E27FC236}">
                  <a16:creationId xmlns:a16="http://schemas.microsoft.com/office/drawing/2014/main" id="{34C696A0-23E5-72B5-A54D-114B02E01B54}"/>
                </a:ext>
              </a:extLst>
            </p:cNvPr>
            <p:cNvSpPr/>
            <p:nvPr/>
          </p:nvSpPr>
          <p:spPr>
            <a:xfrm>
              <a:off x="7406313" y="864936"/>
              <a:ext cx="13335" cy="22860"/>
            </a:xfrm>
            <a:custGeom>
              <a:avLst/>
              <a:gdLst/>
              <a:ahLst/>
              <a:cxnLst/>
              <a:rect l="l" t="t" r="r" b="b"/>
              <a:pathLst>
                <a:path w="13334" h="22859">
                  <a:moveTo>
                    <a:pt x="9042" y="0"/>
                  </a:moveTo>
                  <a:lnTo>
                    <a:pt x="2857" y="0"/>
                  </a:lnTo>
                  <a:lnTo>
                    <a:pt x="1295" y="2070"/>
                  </a:lnTo>
                  <a:lnTo>
                    <a:pt x="1295" y="5359"/>
                  </a:lnTo>
                  <a:lnTo>
                    <a:pt x="1663" y="6299"/>
                  </a:lnTo>
                  <a:lnTo>
                    <a:pt x="3695" y="7429"/>
                  </a:lnTo>
                  <a:lnTo>
                    <a:pt x="8115" y="8458"/>
                  </a:lnTo>
                  <a:lnTo>
                    <a:pt x="8115" y="17310"/>
                  </a:lnTo>
                  <a:lnTo>
                    <a:pt x="3416" y="19659"/>
                  </a:lnTo>
                  <a:lnTo>
                    <a:pt x="558" y="20599"/>
                  </a:lnTo>
                  <a:lnTo>
                    <a:pt x="0" y="21069"/>
                  </a:lnTo>
                  <a:lnTo>
                    <a:pt x="279" y="22567"/>
                  </a:lnTo>
                  <a:lnTo>
                    <a:pt x="1117" y="22847"/>
                  </a:lnTo>
                  <a:lnTo>
                    <a:pt x="7569" y="20878"/>
                  </a:lnTo>
                  <a:lnTo>
                    <a:pt x="13093" y="16649"/>
                  </a:lnTo>
                  <a:lnTo>
                    <a:pt x="13093" y="9220"/>
                  </a:lnTo>
                  <a:lnTo>
                    <a:pt x="13093" y="3009"/>
                  </a:lnTo>
                  <a:lnTo>
                    <a:pt x="9042" y="0"/>
                  </a:lnTo>
                  <a:close/>
                </a:path>
              </a:pathLst>
            </a:custGeom>
            <a:solidFill>
              <a:srgbClr val="6F6F6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1934676" y="1231900"/>
            <a:ext cx="3049280" cy="446386"/>
          </a:xfrm>
          <a:prstGeom prst="rect">
            <a:avLst/>
          </a:prstGeom>
        </p:spPr>
        <p:txBody>
          <a:bodyPr vert="horz" wrap="square" lIns="0" tIns="15349" rIns="0" bIns="0" rtlCol="0" anchor="t">
            <a:spAutoFit/>
          </a:bodyPr>
          <a:lstStyle/>
          <a:p>
            <a:pPr marL="15240" algn="l">
              <a:spcBef>
                <a:spcPts val="121"/>
              </a:spcBef>
            </a:pPr>
            <a:r>
              <a:rPr lang="it-IT" sz="2800" dirty="0">
                <a:solidFill>
                  <a:schemeClr val="accent1"/>
                </a:solidFill>
                <a:latin typeface="Tahoma"/>
                <a:cs typeface="Tahoma"/>
              </a:rPr>
              <a:t>Un obiettivo </a:t>
            </a:r>
            <a:endParaRPr lang="it-IT" sz="2800" dirty="0">
              <a:solidFill>
                <a:schemeClr val="accent1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669878" y="2451100"/>
            <a:ext cx="754255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>
              <a:buClr>
                <a:schemeClr val="dk1"/>
              </a:buClr>
              <a:buSzPts val="1600"/>
            </a:pP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Offrire una lingua accogliente, rotonda, avvolgente …</a:t>
            </a:r>
          </a:p>
          <a:p>
            <a:pPr algn="just" rtl="0">
              <a:buClr>
                <a:schemeClr val="dk1"/>
              </a:buClr>
              <a:buSzPts val="1600"/>
            </a:pPr>
            <a:r>
              <a:rPr lang="it-IT" sz="1600" dirty="0">
                <a:solidFill>
                  <a:srgbClr val="47B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«capace di includere anche le parole 	per raccontare la mia storia» </a:t>
            </a:r>
          </a:p>
          <a:p>
            <a:pPr algn="just" rtl="0">
              <a:buClr>
                <a:schemeClr val="dk1"/>
              </a:buClr>
              <a:buSzPts val="1600"/>
            </a:pPr>
            <a:endParaRPr lang="it-IT" sz="1600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rtl="0">
              <a:buClr>
                <a:schemeClr val="dk1"/>
              </a:buClr>
              <a:buSzPts val="1600"/>
            </a:pP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 contemporaneamente</a:t>
            </a:r>
          </a:p>
          <a:p>
            <a:pPr algn="ctr" rtl="0">
              <a:buClr>
                <a:schemeClr val="dk1"/>
              </a:buClr>
              <a:buSzPts val="1600"/>
            </a:pPr>
            <a:endParaRPr lang="it-IT" sz="1600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 rtl="0">
              <a:buClr>
                <a:schemeClr val="dk1"/>
              </a:buClr>
              <a:buSzPts val="1600"/>
            </a:pP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Costruire strumenti di partecipazione e cittadinanza attiva:</a:t>
            </a:r>
          </a:p>
          <a:p>
            <a:pPr algn="just" rtl="0">
              <a:buClr>
                <a:schemeClr val="dk1"/>
              </a:buClr>
              <a:buSzPts val="1600"/>
            </a:pPr>
            <a:r>
              <a:rPr lang="it-IT" sz="1600" dirty="0">
                <a:solidFill>
                  <a:srgbClr val="47B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 … per sentirsi parte di una storia collettiva»</a:t>
            </a:r>
            <a:endParaRPr lang="it-IT" sz="1600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" name="object 8">
            <a:extLst>
              <a:ext uri="{FF2B5EF4-FFF2-40B4-BE49-F238E27FC236}">
                <a16:creationId xmlns:a16="http://schemas.microsoft.com/office/drawing/2014/main" id="{BE536377-CB92-48EA-98AC-8C8A90B349E2}"/>
              </a:ext>
            </a:extLst>
          </p:cNvPr>
          <p:cNvGrpSpPr/>
          <p:nvPr/>
        </p:nvGrpSpPr>
        <p:grpSpPr>
          <a:xfrm>
            <a:off x="8469073" y="88900"/>
            <a:ext cx="3733800" cy="546452"/>
            <a:chOff x="2049311" y="314875"/>
            <a:chExt cx="5370337" cy="700368"/>
          </a:xfrm>
        </p:grpSpPr>
        <p:sp>
          <p:nvSpPr>
            <p:cNvPr id="3" name="object 9">
              <a:extLst>
                <a:ext uri="{FF2B5EF4-FFF2-40B4-BE49-F238E27FC236}">
                  <a16:creationId xmlns:a16="http://schemas.microsoft.com/office/drawing/2014/main" id="{BD4577E7-BF70-1FF5-442E-FEE88F124198}"/>
                </a:ext>
              </a:extLst>
            </p:cNvPr>
            <p:cNvSpPr/>
            <p:nvPr/>
          </p:nvSpPr>
          <p:spPr>
            <a:xfrm>
              <a:off x="5005590" y="827887"/>
              <a:ext cx="100965" cy="134620"/>
            </a:xfrm>
            <a:custGeom>
              <a:avLst/>
              <a:gdLst/>
              <a:ahLst/>
              <a:cxnLst/>
              <a:rect l="l" t="t" r="r" b="b"/>
              <a:pathLst>
                <a:path w="100964" h="134619">
                  <a:moveTo>
                    <a:pt x="10079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0" y="55880"/>
                  </a:lnTo>
                  <a:lnTo>
                    <a:pt x="0" y="78740"/>
                  </a:lnTo>
                  <a:lnTo>
                    <a:pt x="0" y="109220"/>
                  </a:lnTo>
                  <a:lnTo>
                    <a:pt x="0" y="134620"/>
                  </a:lnTo>
                  <a:lnTo>
                    <a:pt x="100799" y="134620"/>
                  </a:lnTo>
                  <a:lnTo>
                    <a:pt x="100799" y="109220"/>
                  </a:lnTo>
                  <a:lnTo>
                    <a:pt x="25196" y="109220"/>
                  </a:lnTo>
                  <a:lnTo>
                    <a:pt x="25196" y="78740"/>
                  </a:lnTo>
                  <a:lnTo>
                    <a:pt x="98107" y="78740"/>
                  </a:lnTo>
                  <a:lnTo>
                    <a:pt x="98107" y="55880"/>
                  </a:lnTo>
                  <a:lnTo>
                    <a:pt x="25196" y="55880"/>
                  </a:lnTo>
                  <a:lnTo>
                    <a:pt x="25196" y="24130"/>
                  </a:lnTo>
                  <a:lnTo>
                    <a:pt x="100799" y="24130"/>
                  </a:lnTo>
                  <a:lnTo>
                    <a:pt x="100799" y="0"/>
                  </a:lnTo>
                  <a:close/>
                </a:path>
              </a:pathLst>
            </a:custGeom>
            <a:solidFill>
              <a:srgbClr val="1C1C1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7" name="object 10">
              <a:extLst>
                <a:ext uri="{FF2B5EF4-FFF2-40B4-BE49-F238E27FC236}">
                  <a16:creationId xmlns:a16="http://schemas.microsoft.com/office/drawing/2014/main" id="{2D562E5D-5370-0125-4451-CA7014CBEA98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77931" y="314875"/>
              <a:ext cx="1144303" cy="700368"/>
            </a:xfrm>
            <a:prstGeom prst="rect">
              <a:avLst/>
            </a:prstGeom>
          </p:spPr>
        </p:pic>
        <p:pic>
          <p:nvPicPr>
            <p:cNvPr id="8" name="object 11">
              <a:extLst>
                <a:ext uri="{FF2B5EF4-FFF2-40B4-BE49-F238E27FC236}">
                  <a16:creationId xmlns:a16="http://schemas.microsoft.com/office/drawing/2014/main" id="{0F967C2A-2D9F-5216-C016-F10CBF512D5E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49311" y="329479"/>
              <a:ext cx="1013484" cy="668428"/>
            </a:xfrm>
            <a:prstGeom prst="rect">
              <a:avLst/>
            </a:prstGeom>
          </p:spPr>
        </p:pic>
        <p:sp>
          <p:nvSpPr>
            <p:cNvPr id="9" name="object 18">
              <a:extLst>
                <a:ext uri="{FF2B5EF4-FFF2-40B4-BE49-F238E27FC236}">
                  <a16:creationId xmlns:a16="http://schemas.microsoft.com/office/drawing/2014/main" id="{5B622A3D-90EF-5315-81F3-F1C76BD1EA01}"/>
                </a:ext>
              </a:extLst>
            </p:cNvPr>
            <p:cNvSpPr/>
            <p:nvPr/>
          </p:nvSpPr>
          <p:spPr>
            <a:xfrm>
              <a:off x="7406313" y="864936"/>
              <a:ext cx="13335" cy="22860"/>
            </a:xfrm>
            <a:custGeom>
              <a:avLst/>
              <a:gdLst/>
              <a:ahLst/>
              <a:cxnLst/>
              <a:rect l="l" t="t" r="r" b="b"/>
              <a:pathLst>
                <a:path w="13334" h="22859">
                  <a:moveTo>
                    <a:pt x="9042" y="0"/>
                  </a:moveTo>
                  <a:lnTo>
                    <a:pt x="2857" y="0"/>
                  </a:lnTo>
                  <a:lnTo>
                    <a:pt x="1295" y="2070"/>
                  </a:lnTo>
                  <a:lnTo>
                    <a:pt x="1295" y="5359"/>
                  </a:lnTo>
                  <a:lnTo>
                    <a:pt x="1663" y="6299"/>
                  </a:lnTo>
                  <a:lnTo>
                    <a:pt x="3695" y="7429"/>
                  </a:lnTo>
                  <a:lnTo>
                    <a:pt x="8115" y="8458"/>
                  </a:lnTo>
                  <a:lnTo>
                    <a:pt x="8115" y="17310"/>
                  </a:lnTo>
                  <a:lnTo>
                    <a:pt x="3416" y="19659"/>
                  </a:lnTo>
                  <a:lnTo>
                    <a:pt x="558" y="20599"/>
                  </a:lnTo>
                  <a:lnTo>
                    <a:pt x="0" y="21069"/>
                  </a:lnTo>
                  <a:lnTo>
                    <a:pt x="279" y="22567"/>
                  </a:lnTo>
                  <a:lnTo>
                    <a:pt x="1117" y="22847"/>
                  </a:lnTo>
                  <a:lnTo>
                    <a:pt x="7569" y="20878"/>
                  </a:lnTo>
                  <a:lnTo>
                    <a:pt x="13093" y="16649"/>
                  </a:lnTo>
                  <a:lnTo>
                    <a:pt x="13093" y="9220"/>
                  </a:lnTo>
                  <a:lnTo>
                    <a:pt x="13093" y="3009"/>
                  </a:lnTo>
                  <a:lnTo>
                    <a:pt x="9042" y="0"/>
                  </a:lnTo>
                  <a:close/>
                </a:path>
              </a:pathLst>
            </a:custGeom>
            <a:solidFill>
              <a:srgbClr val="6F6F6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8376731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1935956" y="1155700"/>
            <a:ext cx="5259080" cy="446386"/>
          </a:xfrm>
          <a:prstGeom prst="rect">
            <a:avLst/>
          </a:prstGeom>
        </p:spPr>
        <p:txBody>
          <a:bodyPr vert="horz" wrap="square" lIns="0" tIns="15349" rIns="0" bIns="0" rtlCol="0" anchor="t">
            <a:spAutoFit/>
          </a:bodyPr>
          <a:lstStyle/>
          <a:p>
            <a:pPr marL="15240" algn="l">
              <a:spcBef>
                <a:spcPts val="121"/>
              </a:spcBef>
            </a:pPr>
            <a:r>
              <a:rPr lang="it-IT" sz="2800" dirty="0">
                <a:solidFill>
                  <a:schemeClr val="accent1"/>
                </a:solidFill>
                <a:latin typeface="Tahoma"/>
                <a:cs typeface="Tahoma"/>
              </a:rPr>
              <a:t>Il plurale come filo conduttore </a:t>
            </a:r>
            <a:endParaRPr lang="it-IT" sz="2800" dirty="0">
              <a:solidFill>
                <a:schemeClr val="accent1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669878" y="2451100"/>
            <a:ext cx="75425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>
              <a:buClr>
                <a:schemeClr val="dk1"/>
              </a:buClr>
              <a:buSzPts val="1600"/>
            </a:pP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 esperienze individuali e collettive si fondono e si intrecciano.</a:t>
            </a:r>
          </a:p>
          <a:p>
            <a:pPr algn="just" rtl="0">
              <a:buClr>
                <a:schemeClr val="dk1"/>
              </a:buClr>
              <a:buSzPts val="1600"/>
            </a:pPr>
            <a:endParaRPr lang="it-IT" sz="1600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 rtl="0">
              <a:buClr>
                <a:schemeClr val="dk1"/>
              </a:buClr>
              <a:buSzPts val="1600"/>
            </a:pP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Ogni storia genera narrazioni soggettive. </a:t>
            </a:r>
          </a:p>
          <a:p>
            <a:pPr algn="just" rtl="0">
              <a:buClr>
                <a:schemeClr val="dk1"/>
              </a:buClr>
              <a:buSzPts val="1600"/>
            </a:pPr>
            <a:endParaRPr lang="it-IT" sz="1600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 rtl="0">
              <a:buClr>
                <a:schemeClr val="dk1"/>
              </a:buClr>
              <a:buSzPts val="1600"/>
            </a:pPr>
            <a:r>
              <a:rPr lang="it-IT" sz="1600" dirty="0">
                <a:solidFill>
                  <a:srgbClr val="47B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Così come davanti ad un’opera d’arte la storia in essa raccontata si fonde e si riscrive attraverso lo sguardo dell’artista e quello di ogni osservatore. </a:t>
            </a:r>
            <a:endParaRPr lang="it-IT" sz="1600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" name="object 8">
            <a:extLst>
              <a:ext uri="{FF2B5EF4-FFF2-40B4-BE49-F238E27FC236}">
                <a16:creationId xmlns:a16="http://schemas.microsoft.com/office/drawing/2014/main" id="{BE536377-CB92-48EA-98AC-8C8A90B349E2}"/>
              </a:ext>
            </a:extLst>
          </p:cNvPr>
          <p:cNvGrpSpPr/>
          <p:nvPr/>
        </p:nvGrpSpPr>
        <p:grpSpPr>
          <a:xfrm>
            <a:off x="8469073" y="88900"/>
            <a:ext cx="3733800" cy="546452"/>
            <a:chOff x="2049311" y="314875"/>
            <a:chExt cx="5370337" cy="700368"/>
          </a:xfrm>
        </p:grpSpPr>
        <p:sp>
          <p:nvSpPr>
            <p:cNvPr id="3" name="object 9">
              <a:extLst>
                <a:ext uri="{FF2B5EF4-FFF2-40B4-BE49-F238E27FC236}">
                  <a16:creationId xmlns:a16="http://schemas.microsoft.com/office/drawing/2014/main" id="{BD4577E7-BF70-1FF5-442E-FEE88F124198}"/>
                </a:ext>
              </a:extLst>
            </p:cNvPr>
            <p:cNvSpPr/>
            <p:nvPr/>
          </p:nvSpPr>
          <p:spPr>
            <a:xfrm>
              <a:off x="5005590" y="827887"/>
              <a:ext cx="100965" cy="134620"/>
            </a:xfrm>
            <a:custGeom>
              <a:avLst/>
              <a:gdLst/>
              <a:ahLst/>
              <a:cxnLst/>
              <a:rect l="l" t="t" r="r" b="b"/>
              <a:pathLst>
                <a:path w="100964" h="134619">
                  <a:moveTo>
                    <a:pt x="10079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0" y="55880"/>
                  </a:lnTo>
                  <a:lnTo>
                    <a:pt x="0" y="78740"/>
                  </a:lnTo>
                  <a:lnTo>
                    <a:pt x="0" y="109220"/>
                  </a:lnTo>
                  <a:lnTo>
                    <a:pt x="0" y="134620"/>
                  </a:lnTo>
                  <a:lnTo>
                    <a:pt x="100799" y="134620"/>
                  </a:lnTo>
                  <a:lnTo>
                    <a:pt x="100799" y="109220"/>
                  </a:lnTo>
                  <a:lnTo>
                    <a:pt x="25196" y="109220"/>
                  </a:lnTo>
                  <a:lnTo>
                    <a:pt x="25196" y="78740"/>
                  </a:lnTo>
                  <a:lnTo>
                    <a:pt x="98107" y="78740"/>
                  </a:lnTo>
                  <a:lnTo>
                    <a:pt x="98107" y="55880"/>
                  </a:lnTo>
                  <a:lnTo>
                    <a:pt x="25196" y="55880"/>
                  </a:lnTo>
                  <a:lnTo>
                    <a:pt x="25196" y="24130"/>
                  </a:lnTo>
                  <a:lnTo>
                    <a:pt x="100799" y="24130"/>
                  </a:lnTo>
                  <a:lnTo>
                    <a:pt x="100799" y="0"/>
                  </a:lnTo>
                  <a:close/>
                </a:path>
              </a:pathLst>
            </a:custGeom>
            <a:solidFill>
              <a:srgbClr val="1C1C1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7" name="object 10">
              <a:extLst>
                <a:ext uri="{FF2B5EF4-FFF2-40B4-BE49-F238E27FC236}">
                  <a16:creationId xmlns:a16="http://schemas.microsoft.com/office/drawing/2014/main" id="{2D562E5D-5370-0125-4451-CA7014CBEA98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77931" y="314875"/>
              <a:ext cx="1144303" cy="700368"/>
            </a:xfrm>
            <a:prstGeom prst="rect">
              <a:avLst/>
            </a:prstGeom>
          </p:spPr>
        </p:pic>
        <p:pic>
          <p:nvPicPr>
            <p:cNvPr id="8" name="object 11">
              <a:extLst>
                <a:ext uri="{FF2B5EF4-FFF2-40B4-BE49-F238E27FC236}">
                  <a16:creationId xmlns:a16="http://schemas.microsoft.com/office/drawing/2014/main" id="{0F967C2A-2D9F-5216-C016-F10CBF512D5E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49311" y="329479"/>
              <a:ext cx="1013484" cy="668428"/>
            </a:xfrm>
            <a:prstGeom prst="rect">
              <a:avLst/>
            </a:prstGeom>
          </p:spPr>
        </p:pic>
        <p:sp>
          <p:nvSpPr>
            <p:cNvPr id="9" name="object 18">
              <a:extLst>
                <a:ext uri="{FF2B5EF4-FFF2-40B4-BE49-F238E27FC236}">
                  <a16:creationId xmlns:a16="http://schemas.microsoft.com/office/drawing/2014/main" id="{5B622A3D-90EF-5315-81F3-F1C76BD1EA01}"/>
                </a:ext>
              </a:extLst>
            </p:cNvPr>
            <p:cNvSpPr/>
            <p:nvPr/>
          </p:nvSpPr>
          <p:spPr>
            <a:xfrm>
              <a:off x="7406313" y="864936"/>
              <a:ext cx="13335" cy="22860"/>
            </a:xfrm>
            <a:custGeom>
              <a:avLst/>
              <a:gdLst/>
              <a:ahLst/>
              <a:cxnLst/>
              <a:rect l="l" t="t" r="r" b="b"/>
              <a:pathLst>
                <a:path w="13334" h="22859">
                  <a:moveTo>
                    <a:pt x="9042" y="0"/>
                  </a:moveTo>
                  <a:lnTo>
                    <a:pt x="2857" y="0"/>
                  </a:lnTo>
                  <a:lnTo>
                    <a:pt x="1295" y="2070"/>
                  </a:lnTo>
                  <a:lnTo>
                    <a:pt x="1295" y="5359"/>
                  </a:lnTo>
                  <a:lnTo>
                    <a:pt x="1663" y="6299"/>
                  </a:lnTo>
                  <a:lnTo>
                    <a:pt x="3695" y="7429"/>
                  </a:lnTo>
                  <a:lnTo>
                    <a:pt x="8115" y="8458"/>
                  </a:lnTo>
                  <a:lnTo>
                    <a:pt x="8115" y="17310"/>
                  </a:lnTo>
                  <a:lnTo>
                    <a:pt x="3416" y="19659"/>
                  </a:lnTo>
                  <a:lnTo>
                    <a:pt x="558" y="20599"/>
                  </a:lnTo>
                  <a:lnTo>
                    <a:pt x="0" y="21069"/>
                  </a:lnTo>
                  <a:lnTo>
                    <a:pt x="279" y="22567"/>
                  </a:lnTo>
                  <a:lnTo>
                    <a:pt x="1117" y="22847"/>
                  </a:lnTo>
                  <a:lnTo>
                    <a:pt x="7569" y="20878"/>
                  </a:lnTo>
                  <a:lnTo>
                    <a:pt x="13093" y="16649"/>
                  </a:lnTo>
                  <a:lnTo>
                    <a:pt x="13093" y="9220"/>
                  </a:lnTo>
                  <a:lnTo>
                    <a:pt x="13093" y="3009"/>
                  </a:lnTo>
                  <a:lnTo>
                    <a:pt x="9042" y="0"/>
                  </a:lnTo>
                  <a:close/>
                </a:path>
              </a:pathLst>
            </a:custGeom>
            <a:solidFill>
              <a:srgbClr val="6F6F6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37822219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1934676" y="1231900"/>
            <a:ext cx="5259080" cy="446386"/>
          </a:xfrm>
          <a:prstGeom prst="rect">
            <a:avLst/>
          </a:prstGeom>
        </p:spPr>
        <p:txBody>
          <a:bodyPr vert="horz" wrap="square" lIns="0" tIns="15349" rIns="0" bIns="0" rtlCol="0" anchor="t">
            <a:spAutoFit/>
          </a:bodyPr>
          <a:lstStyle/>
          <a:p>
            <a:pPr marL="15240" algn="l">
              <a:spcBef>
                <a:spcPts val="121"/>
              </a:spcBef>
            </a:pPr>
            <a:r>
              <a:rPr lang="it-IT" sz="2800" dirty="0">
                <a:solidFill>
                  <a:schemeClr val="accent1"/>
                </a:solidFill>
                <a:latin typeface="Tahoma"/>
                <a:cs typeface="Tahoma"/>
              </a:rPr>
              <a:t>I temi</a:t>
            </a:r>
            <a:endParaRPr lang="it-IT" sz="2800" dirty="0">
              <a:solidFill>
                <a:schemeClr val="accent1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2050256" y="2146300"/>
            <a:ext cx="67818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>
              <a:buClr>
                <a:schemeClr val="dk1"/>
              </a:buClr>
              <a:buSzPts val="1600"/>
            </a:pP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 temi, 5 parole-chiave </a:t>
            </a:r>
          </a:p>
          <a:p>
            <a:pPr algn="just" rtl="0">
              <a:buClr>
                <a:schemeClr val="dk1"/>
              </a:buClr>
              <a:buSzPts val="1600"/>
            </a:pPr>
            <a:endParaRPr lang="it-IT" sz="1600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 rtl="0">
              <a:buClr>
                <a:schemeClr val="dk1"/>
              </a:buClr>
              <a:buSzPts val="1600"/>
            </a:pP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it-IT" sz="1600" dirty="0">
                <a:solidFill>
                  <a:srgbClr val="47B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 parole generatrici</a:t>
            </a: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 (Paulo Freire)</a:t>
            </a:r>
          </a:p>
          <a:p>
            <a:pPr algn="just" rtl="0">
              <a:buClr>
                <a:schemeClr val="dk1"/>
              </a:buClr>
              <a:buSzPts val="1600"/>
            </a:pPr>
            <a:endParaRPr lang="it-IT" sz="1600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 rtl="0">
              <a:buClr>
                <a:schemeClr val="dk1"/>
              </a:buClr>
              <a:buSzPts val="1600"/>
            </a:pP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Parole centrali, parole fondanti, attraverso alle quali si intrecciano le nostre biografie: </a:t>
            </a:r>
          </a:p>
          <a:p>
            <a:pPr algn="just" rtl="0">
              <a:buClr>
                <a:schemeClr val="dk1"/>
              </a:buClr>
              <a:buSzPts val="1600"/>
            </a:pPr>
            <a:endParaRPr lang="it-IT" sz="1600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 rtl="0">
              <a:buClr>
                <a:schemeClr val="dk1"/>
              </a:buClr>
              <a:buSzPts val="1600"/>
            </a:pP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 CORPO</a:t>
            </a:r>
          </a:p>
          <a:p>
            <a:pPr algn="just" rtl="0">
              <a:buClr>
                <a:schemeClr val="dk1"/>
              </a:buClr>
              <a:buSzPts val="1600"/>
            </a:pP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LA NATURA</a:t>
            </a:r>
          </a:p>
          <a:p>
            <a:pPr algn="just" rtl="0">
              <a:buClr>
                <a:schemeClr val="dk1"/>
              </a:buClr>
              <a:buSzPts val="1600"/>
            </a:pP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LA CITTÀ</a:t>
            </a:r>
          </a:p>
          <a:p>
            <a:pPr algn="just" rtl="0">
              <a:buClr>
                <a:schemeClr val="dk1"/>
              </a:buClr>
              <a:buSzPts val="1600"/>
            </a:pP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IL LAVORO</a:t>
            </a:r>
          </a:p>
          <a:p>
            <a:pPr algn="just" rtl="0">
              <a:buClr>
                <a:schemeClr val="dk1"/>
              </a:buClr>
              <a:buSzPts val="1600"/>
            </a:pP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	IL VIAGGIO </a:t>
            </a:r>
          </a:p>
        </p:txBody>
      </p:sp>
      <p:grpSp>
        <p:nvGrpSpPr>
          <p:cNvPr id="2" name="object 8">
            <a:extLst>
              <a:ext uri="{FF2B5EF4-FFF2-40B4-BE49-F238E27FC236}">
                <a16:creationId xmlns:a16="http://schemas.microsoft.com/office/drawing/2014/main" id="{BE536377-CB92-48EA-98AC-8C8A90B349E2}"/>
              </a:ext>
            </a:extLst>
          </p:cNvPr>
          <p:cNvGrpSpPr/>
          <p:nvPr/>
        </p:nvGrpSpPr>
        <p:grpSpPr>
          <a:xfrm>
            <a:off x="8469073" y="88900"/>
            <a:ext cx="3733800" cy="546452"/>
            <a:chOff x="2049311" y="314875"/>
            <a:chExt cx="5370337" cy="700368"/>
          </a:xfrm>
        </p:grpSpPr>
        <p:sp>
          <p:nvSpPr>
            <p:cNvPr id="3" name="object 9">
              <a:extLst>
                <a:ext uri="{FF2B5EF4-FFF2-40B4-BE49-F238E27FC236}">
                  <a16:creationId xmlns:a16="http://schemas.microsoft.com/office/drawing/2014/main" id="{BD4577E7-BF70-1FF5-442E-FEE88F124198}"/>
                </a:ext>
              </a:extLst>
            </p:cNvPr>
            <p:cNvSpPr/>
            <p:nvPr/>
          </p:nvSpPr>
          <p:spPr>
            <a:xfrm>
              <a:off x="5005590" y="827887"/>
              <a:ext cx="100965" cy="134620"/>
            </a:xfrm>
            <a:custGeom>
              <a:avLst/>
              <a:gdLst/>
              <a:ahLst/>
              <a:cxnLst/>
              <a:rect l="l" t="t" r="r" b="b"/>
              <a:pathLst>
                <a:path w="100964" h="134619">
                  <a:moveTo>
                    <a:pt x="10079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0" y="55880"/>
                  </a:lnTo>
                  <a:lnTo>
                    <a:pt x="0" y="78740"/>
                  </a:lnTo>
                  <a:lnTo>
                    <a:pt x="0" y="109220"/>
                  </a:lnTo>
                  <a:lnTo>
                    <a:pt x="0" y="134620"/>
                  </a:lnTo>
                  <a:lnTo>
                    <a:pt x="100799" y="134620"/>
                  </a:lnTo>
                  <a:lnTo>
                    <a:pt x="100799" y="109220"/>
                  </a:lnTo>
                  <a:lnTo>
                    <a:pt x="25196" y="109220"/>
                  </a:lnTo>
                  <a:lnTo>
                    <a:pt x="25196" y="78740"/>
                  </a:lnTo>
                  <a:lnTo>
                    <a:pt x="98107" y="78740"/>
                  </a:lnTo>
                  <a:lnTo>
                    <a:pt x="98107" y="55880"/>
                  </a:lnTo>
                  <a:lnTo>
                    <a:pt x="25196" y="55880"/>
                  </a:lnTo>
                  <a:lnTo>
                    <a:pt x="25196" y="24130"/>
                  </a:lnTo>
                  <a:lnTo>
                    <a:pt x="100799" y="24130"/>
                  </a:lnTo>
                  <a:lnTo>
                    <a:pt x="100799" y="0"/>
                  </a:lnTo>
                  <a:close/>
                </a:path>
              </a:pathLst>
            </a:custGeom>
            <a:solidFill>
              <a:srgbClr val="1C1C1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7" name="object 10">
              <a:extLst>
                <a:ext uri="{FF2B5EF4-FFF2-40B4-BE49-F238E27FC236}">
                  <a16:creationId xmlns:a16="http://schemas.microsoft.com/office/drawing/2014/main" id="{2D562E5D-5370-0125-4451-CA7014CBEA98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77931" y="314875"/>
              <a:ext cx="1144303" cy="700368"/>
            </a:xfrm>
            <a:prstGeom prst="rect">
              <a:avLst/>
            </a:prstGeom>
          </p:spPr>
        </p:pic>
        <p:pic>
          <p:nvPicPr>
            <p:cNvPr id="8" name="object 11">
              <a:extLst>
                <a:ext uri="{FF2B5EF4-FFF2-40B4-BE49-F238E27FC236}">
                  <a16:creationId xmlns:a16="http://schemas.microsoft.com/office/drawing/2014/main" id="{0F967C2A-2D9F-5216-C016-F10CBF512D5E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49311" y="329479"/>
              <a:ext cx="1013484" cy="668428"/>
            </a:xfrm>
            <a:prstGeom prst="rect">
              <a:avLst/>
            </a:prstGeom>
          </p:spPr>
        </p:pic>
        <p:sp>
          <p:nvSpPr>
            <p:cNvPr id="9" name="object 18">
              <a:extLst>
                <a:ext uri="{FF2B5EF4-FFF2-40B4-BE49-F238E27FC236}">
                  <a16:creationId xmlns:a16="http://schemas.microsoft.com/office/drawing/2014/main" id="{5B622A3D-90EF-5315-81F3-F1C76BD1EA01}"/>
                </a:ext>
              </a:extLst>
            </p:cNvPr>
            <p:cNvSpPr/>
            <p:nvPr/>
          </p:nvSpPr>
          <p:spPr>
            <a:xfrm>
              <a:off x="7406313" y="864936"/>
              <a:ext cx="13335" cy="22860"/>
            </a:xfrm>
            <a:custGeom>
              <a:avLst/>
              <a:gdLst/>
              <a:ahLst/>
              <a:cxnLst/>
              <a:rect l="l" t="t" r="r" b="b"/>
              <a:pathLst>
                <a:path w="13334" h="22859">
                  <a:moveTo>
                    <a:pt x="9042" y="0"/>
                  </a:moveTo>
                  <a:lnTo>
                    <a:pt x="2857" y="0"/>
                  </a:lnTo>
                  <a:lnTo>
                    <a:pt x="1295" y="2070"/>
                  </a:lnTo>
                  <a:lnTo>
                    <a:pt x="1295" y="5359"/>
                  </a:lnTo>
                  <a:lnTo>
                    <a:pt x="1663" y="6299"/>
                  </a:lnTo>
                  <a:lnTo>
                    <a:pt x="3695" y="7429"/>
                  </a:lnTo>
                  <a:lnTo>
                    <a:pt x="8115" y="8458"/>
                  </a:lnTo>
                  <a:lnTo>
                    <a:pt x="8115" y="17310"/>
                  </a:lnTo>
                  <a:lnTo>
                    <a:pt x="3416" y="19659"/>
                  </a:lnTo>
                  <a:lnTo>
                    <a:pt x="558" y="20599"/>
                  </a:lnTo>
                  <a:lnTo>
                    <a:pt x="0" y="21069"/>
                  </a:lnTo>
                  <a:lnTo>
                    <a:pt x="279" y="22567"/>
                  </a:lnTo>
                  <a:lnTo>
                    <a:pt x="1117" y="22847"/>
                  </a:lnTo>
                  <a:lnTo>
                    <a:pt x="7569" y="20878"/>
                  </a:lnTo>
                  <a:lnTo>
                    <a:pt x="13093" y="16649"/>
                  </a:lnTo>
                  <a:lnTo>
                    <a:pt x="13093" y="9220"/>
                  </a:lnTo>
                  <a:lnTo>
                    <a:pt x="13093" y="3009"/>
                  </a:lnTo>
                  <a:lnTo>
                    <a:pt x="9042" y="0"/>
                  </a:lnTo>
                  <a:close/>
                </a:path>
              </a:pathLst>
            </a:custGeom>
            <a:solidFill>
              <a:srgbClr val="6F6F6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32019536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1934676" y="1231900"/>
            <a:ext cx="5259080" cy="446386"/>
          </a:xfrm>
          <a:prstGeom prst="rect">
            <a:avLst/>
          </a:prstGeom>
        </p:spPr>
        <p:txBody>
          <a:bodyPr vert="horz" wrap="square" lIns="0" tIns="15349" rIns="0" bIns="0" rtlCol="0" anchor="t">
            <a:spAutoFit/>
          </a:bodyPr>
          <a:lstStyle/>
          <a:p>
            <a:pPr marL="15240" algn="l">
              <a:spcBef>
                <a:spcPts val="121"/>
              </a:spcBef>
            </a:pPr>
            <a:r>
              <a:rPr lang="it-IT" sz="2800" dirty="0">
                <a:solidFill>
                  <a:schemeClr val="accent1"/>
                </a:solidFill>
                <a:latin typeface="Tahoma"/>
                <a:cs typeface="Tahoma"/>
              </a:rPr>
              <a:t>Le opere</a:t>
            </a:r>
            <a:endParaRPr lang="it-IT" sz="2800" dirty="0">
              <a:solidFill>
                <a:schemeClr val="accent1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2050256" y="2070100"/>
            <a:ext cx="67818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>
              <a:buClr>
                <a:schemeClr val="dk1"/>
              </a:buClr>
              <a:buSzPts val="1600"/>
            </a:pP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 ogni tema: </a:t>
            </a:r>
          </a:p>
          <a:p>
            <a:pPr algn="just" rtl="0">
              <a:buClr>
                <a:schemeClr val="dk1"/>
              </a:buClr>
              <a:buSzPts val="1600"/>
            </a:pPr>
            <a:endParaRPr lang="it-IT" sz="1600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 rtl="0">
              <a:buClr>
                <a:schemeClr val="dk1"/>
              </a:buClr>
              <a:buSzPts val="1600"/>
              <a:buFont typeface="Wingdings" panose="05000000000000000000" pitchFamily="2" charset="2"/>
              <a:buChar char="§"/>
            </a:pP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 opere esposte alle Gallerie d’Italia</a:t>
            </a:r>
          </a:p>
          <a:p>
            <a:pPr algn="just" rtl="0">
              <a:buClr>
                <a:schemeClr val="dk1"/>
              </a:buClr>
              <a:buSzPts val="1600"/>
            </a:pPr>
            <a:endParaRPr lang="it-IT" sz="1600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 rtl="0">
              <a:buClr>
                <a:schemeClr val="dk1"/>
              </a:buClr>
              <a:buSzPts val="1600"/>
              <a:buFont typeface="Wingdings" panose="05000000000000000000" pitchFamily="2" charset="2"/>
              <a:buChar char="§"/>
            </a:pP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opera di arte pubblica di Milano </a:t>
            </a:r>
          </a:p>
          <a:p>
            <a:pPr algn="just" rtl="0">
              <a:buClr>
                <a:schemeClr val="dk1"/>
              </a:buClr>
              <a:buSzPts val="1600"/>
            </a:pPr>
            <a:endParaRPr lang="it-IT" sz="1600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 rtl="0">
              <a:buClr>
                <a:schemeClr val="dk1"/>
              </a:buClr>
              <a:buSzPts val="1600"/>
            </a:pP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Ogni opera è un invito a</a:t>
            </a:r>
          </a:p>
          <a:p>
            <a:pPr algn="just" rtl="0">
              <a:buClr>
                <a:schemeClr val="dk1"/>
              </a:buClr>
              <a:buSzPts val="1600"/>
            </a:pP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  <a:p>
            <a:pPr algn="just" rtl="0">
              <a:buClr>
                <a:schemeClr val="dk1"/>
              </a:buClr>
              <a:buSzPts val="1600"/>
            </a:pP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it-IT" sz="1600" dirty="0">
                <a:solidFill>
                  <a:srgbClr val="47B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Guardare</a:t>
            </a: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</a:t>
            </a:r>
            <a:r>
              <a:rPr lang="it-IT" sz="1600" dirty="0">
                <a:solidFill>
                  <a:srgbClr val="47B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Ascoltare</a:t>
            </a:r>
          </a:p>
          <a:p>
            <a:pPr algn="just" rtl="0">
              <a:buClr>
                <a:schemeClr val="dk1"/>
              </a:buClr>
              <a:buSzPts val="1600"/>
            </a:pP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it-IT" sz="1600" dirty="0">
                <a:solidFill>
                  <a:srgbClr val="47B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Immaginare</a:t>
            </a: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</a:t>
            </a:r>
            <a:r>
              <a:rPr lang="it-IT" sz="1600" dirty="0">
                <a:solidFill>
                  <a:srgbClr val="47B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Emozionarsi</a:t>
            </a:r>
          </a:p>
          <a:p>
            <a:pPr algn="just" rtl="0">
              <a:buClr>
                <a:schemeClr val="dk1"/>
              </a:buClr>
              <a:buSzPts val="1600"/>
            </a:pP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it-IT" sz="1600" dirty="0">
                <a:solidFill>
                  <a:srgbClr val="47B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Ricordare</a:t>
            </a: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</a:t>
            </a:r>
            <a:r>
              <a:rPr lang="it-IT" sz="1600" dirty="0">
                <a:solidFill>
                  <a:srgbClr val="47B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Porsi domande</a:t>
            </a:r>
          </a:p>
          <a:p>
            <a:pPr algn="just" rtl="0">
              <a:buClr>
                <a:schemeClr val="dk1"/>
              </a:buClr>
              <a:buSzPts val="1600"/>
            </a:pP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it-IT" sz="1600" dirty="0">
                <a:solidFill>
                  <a:srgbClr val="47B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Confrontarsi</a:t>
            </a: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</a:t>
            </a:r>
            <a:r>
              <a:rPr lang="it-IT" sz="1600" dirty="0">
                <a:solidFill>
                  <a:srgbClr val="47B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Raccontare</a:t>
            </a:r>
          </a:p>
        </p:txBody>
      </p:sp>
      <p:grpSp>
        <p:nvGrpSpPr>
          <p:cNvPr id="2" name="object 8">
            <a:extLst>
              <a:ext uri="{FF2B5EF4-FFF2-40B4-BE49-F238E27FC236}">
                <a16:creationId xmlns:a16="http://schemas.microsoft.com/office/drawing/2014/main" id="{BE536377-CB92-48EA-98AC-8C8A90B349E2}"/>
              </a:ext>
            </a:extLst>
          </p:cNvPr>
          <p:cNvGrpSpPr/>
          <p:nvPr/>
        </p:nvGrpSpPr>
        <p:grpSpPr>
          <a:xfrm>
            <a:off x="8469073" y="88900"/>
            <a:ext cx="3733800" cy="546452"/>
            <a:chOff x="2049311" y="314875"/>
            <a:chExt cx="5370337" cy="700368"/>
          </a:xfrm>
        </p:grpSpPr>
        <p:sp>
          <p:nvSpPr>
            <p:cNvPr id="3" name="object 9">
              <a:extLst>
                <a:ext uri="{FF2B5EF4-FFF2-40B4-BE49-F238E27FC236}">
                  <a16:creationId xmlns:a16="http://schemas.microsoft.com/office/drawing/2014/main" id="{BD4577E7-BF70-1FF5-442E-FEE88F124198}"/>
                </a:ext>
              </a:extLst>
            </p:cNvPr>
            <p:cNvSpPr/>
            <p:nvPr/>
          </p:nvSpPr>
          <p:spPr>
            <a:xfrm>
              <a:off x="5005590" y="827887"/>
              <a:ext cx="100965" cy="134620"/>
            </a:xfrm>
            <a:custGeom>
              <a:avLst/>
              <a:gdLst/>
              <a:ahLst/>
              <a:cxnLst/>
              <a:rect l="l" t="t" r="r" b="b"/>
              <a:pathLst>
                <a:path w="100964" h="134619">
                  <a:moveTo>
                    <a:pt x="10079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0" y="55880"/>
                  </a:lnTo>
                  <a:lnTo>
                    <a:pt x="0" y="78740"/>
                  </a:lnTo>
                  <a:lnTo>
                    <a:pt x="0" y="109220"/>
                  </a:lnTo>
                  <a:lnTo>
                    <a:pt x="0" y="134620"/>
                  </a:lnTo>
                  <a:lnTo>
                    <a:pt x="100799" y="134620"/>
                  </a:lnTo>
                  <a:lnTo>
                    <a:pt x="100799" y="109220"/>
                  </a:lnTo>
                  <a:lnTo>
                    <a:pt x="25196" y="109220"/>
                  </a:lnTo>
                  <a:lnTo>
                    <a:pt x="25196" y="78740"/>
                  </a:lnTo>
                  <a:lnTo>
                    <a:pt x="98107" y="78740"/>
                  </a:lnTo>
                  <a:lnTo>
                    <a:pt x="98107" y="55880"/>
                  </a:lnTo>
                  <a:lnTo>
                    <a:pt x="25196" y="55880"/>
                  </a:lnTo>
                  <a:lnTo>
                    <a:pt x="25196" y="24130"/>
                  </a:lnTo>
                  <a:lnTo>
                    <a:pt x="100799" y="24130"/>
                  </a:lnTo>
                  <a:lnTo>
                    <a:pt x="100799" y="0"/>
                  </a:lnTo>
                  <a:close/>
                </a:path>
              </a:pathLst>
            </a:custGeom>
            <a:solidFill>
              <a:srgbClr val="1C1C1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7" name="object 10">
              <a:extLst>
                <a:ext uri="{FF2B5EF4-FFF2-40B4-BE49-F238E27FC236}">
                  <a16:creationId xmlns:a16="http://schemas.microsoft.com/office/drawing/2014/main" id="{2D562E5D-5370-0125-4451-CA7014CBEA98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77931" y="314875"/>
              <a:ext cx="1144303" cy="700368"/>
            </a:xfrm>
            <a:prstGeom prst="rect">
              <a:avLst/>
            </a:prstGeom>
          </p:spPr>
        </p:pic>
        <p:pic>
          <p:nvPicPr>
            <p:cNvPr id="8" name="object 11">
              <a:extLst>
                <a:ext uri="{FF2B5EF4-FFF2-40B4-BE49-F238E27FC236}">
                  <a16:creationId xmlns:a16="http://schemas.microsoft.com/office/drawing/2014/main" id="{0F967C2A-2D9F-5216-C016-F10CBF512D5E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49311" y="329479"/>
              <a:ext cx="1013484" cy="668428"/>
            </a:xfrm>
            <a:prstGeom prst="rect">
              <a:avLst/>
            </a:prstGeom>
          </p:spPr>
        </p:pic>
        <p:sp>
          <p:nvSpPr>
            <p:cNvPr id="9" name="object 18">
              <a:extLst>
                <a:ext uri="{FF2B5EF4-FFF2-40B4-BE49-F238E27FC236}">
                  <a16:creationId xmlns:a16="http://schemas.microsoft.com/office/drawing/2014/main" id="{5B622A3D-90EF-5315-81F3-F1C76BD1EA01}"/>
                </a:ext>
              </a:extLst>
            </p:cNvPr>
            <p:cNvSpPr/>
            <p:nvPr/>
          </p:nvSpPr>
          <p:spPr>
            <a:xfrm>
              <a:off x="7406313" y="864936"/>
              <a:ext cx="13335" cy="22860"/>
            </a:xfrm>
            <a:custGeom>
              <a:avLst/>
              <a:gdLst/>
              <a:ahLst/>
              <a:cxnLst/>
              <a:rect l="l" t="t" r="r" b="b"/>
              <a:pathLst>
                <a:path w="13334" h="22859">
                  <a:moveTo>
                    <a:pt x="9042" y="0"/>
                  </a:moveTo>
                  <a:lnTo>
                    <a:pt x="2857" y="0"/>
                  </a:lnTo>
                  <a:lnTo>
                    <a:pt x="1295" y="2070"/>
                  </a:lnTo>
                  <a:lnTo>
                    <a:pt x="1295" y="5359"/>
                  </a:lnTo>
                  <a:lnTo>
                    <a:pt x="1663" y="6299"/>
                  </a:lnTo>
                  <a:lnTo>
                    <a:pt x="3695" y="7429"/>
                  </a:lnTo>
                  <a:lnTo>
                    <a:pt x="8115" y="8458"/>
                  </a:lnTo>
                  <a:lnTo>
                    <a:pt x="8115" y="17310"/>
                  </a:lnTo>
                  <a:lnTo>
                    <a:pt x="3416" y="19659"/>
                  </a:lnTo>
                  <a:lnTo>
                    <a:pt x="558" y="20599"/>
                  </a:lnTo>
                  <a:lnTo>
                    <a:pt x="0" y="21069"/>
                  </a:lnTo>
                  <a:lnTo>
                    <a:pt x="279" y="22567"/>
                  </a:lnTo>
                  <a:lnTo>
                    <a:pt x="1117" y="22847"/>
                  </a:lnTo>
                  <a:lnTo>
                    <a:pt x="7569" y="20878"/>
                  </a:lnTo>
                  <a:lnTo>
                    <a:pt x="13093" y="16649"/>
                  </a:lnTo>
                  <a:lnTo>
                    <a:pt x="13093" y="9220"/>
                  </a:lnTo>
                  <a:lnTo>
                    <a:pt x="13093" y="3009"/>
                  </a:lnTo>
                  <a:lnTo>
                    <a:pt x="9042" y="0"/>
                  </a:lnTo>
                  <a:close/>
                </a:path>
              </a:pathLst>
            </a:custGeom>
            <a:solidFill>
              <a:srgbClr val="6F6F6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0850278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1934676" y="1079500"/>
            <a:ext cx="5259080" cy="446386"/>
          </a:xfrm>
          <a:prstGeom prst="rect">
            <a:avLst/>
          </a:prstGeom>
        </p:spPr>
        <p:txBody>
          <a:bodyPr vert="horz" wrap="square" lIns="0" tIns="15349" rIns="0" bIns="0" rtlCol="0" anchor="t">
            <a:spAutoFit/>
          </a:bodyPr>
          <a:lstStyle/>
          <a:p>
            <a:pPr marL="15240" algn="l">
              <a:spcBef>
                <a:spcPts val="121"/>
              </a:spcBef>
            </a:pPr>
            <a:r>
              <a:rPr lang="it-IT" sz="2800" dirty="0">
                <a:solidFill>
                  <a:schemeClr val="accent1"/>
                </a:solidFill>
                <a:latin typeface="Tahoma"/>
                <a:cs typeface="Tahoma"/>
              </a:rPr>
              <a:t>Arte e glottodidattica</a:t>
            </a:r>
            <a:endParaRPr lang="it-IT" sz="2800" dirty="0">
              <a:solidFill>
                <a:schemeClr val="accent1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934676" y="1917700"/>
            <a:ext cx="7468880" cy="2627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>
              <a:buClr>
                <a:schemeClr val="dk1"/>
              </a:buClr>
              <a:buSzPts val="1600"/>
            </a:pP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linea con i principi della glottodidattica: </a:t>
            </a:r>
            <a:r>
              <a:rPr lang="it-IT" sz="1600" dirty="0">
                <a:solidFill>
                  <a:srgbClr val="47B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ingredienti preziosi </a:t>
            </a:r>
          </a:p>
          <a:p>
            <a:pPr algn="just" rtl="0">
              <a:buClr>
                <a:schemeClr val="dk1"/>
              </a:buClr>
              <a:buSzPts val="1600"/>
            </a:pPr>
            <a:endParaRPr lang="it-IT" sz="800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 rtl="0">
              <a:lnSpc>
                <a:spcPct val="150000"/>
              </a:lnSpc>
              <a:buClr>
                <a:schemeClr val="dk1"/>
              </a:buClr>
              <a:buSzPts val="1600"/>
              <a:buFont typeface="Wingdings" panose="05000000000000000000" pitchFamily="2" charset="2"/>
              <a:buChar char="§"/>
            </a:pP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Un’esperienza concreta ed empirica come punto di partenza</a:t>
            </a:r>
          </a:p>
          <a:p>
            <a:pPr marL="285750" indent="-285750" algn="just" rtl="0">
              <a:lnSpc>
                <a:spcPct val="150000"/>
              </a:lnSpc>
              <a:buClr>
                <a:schemeClr val="dk1"/>
              </a:buClr>
              <a:buSzPts val="1600"/>
              <a:buFont typeface="Wingdings" panose="05000000000000000000" pitchFamily="2" charset="2"/>
              <a:buChar char="§"/>
            </a:pP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Un’esperienza avvolgente e multisensoriale</a:t>
            </a:r>
          </a:p>
          <a:p>
            <a:pPr marL="285750" indent="-285750" algn="just" rtl="0">
              <a:lnSpc>
                <a:spcPct val="150000"/>
              </a:lnSpc>
              <a:buClr>
                <a:schemeClr val="dk1"/>
              </a:buClr>
              <a:buSzPts val="1600"/>
              <a:buFont typeface="Wingdings" panose="05000000000000000000" pitchFamily="2" charset="2"/>
              <a:buChar char="§"/>
            </a:pP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Un’avventura che va dal semplice al complesso, dal concreto verso l’astratto</a:t>
            </a:r>
          </a:p>
          <a:p>
            <a:pPr marL="285750" indent="-285750" algn="just" rtl="0">
              <a:lnSpc>
                <a:spcPct val="150000"/>
              </a:lnSpc>
              <a:buClr>
                <a:schemeClr val="dk1"/>
              </a:buClr>
              <a:buSzPts val="1600"/>
              <a:buFont typeface="Wingdings" panose="05000000000000000000" pitchFamily="2" charset="2"/>
              <a:buChar char="§"/>
            </a:pP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presenza dell’elemento di «sfida» e di progresso: I = i+1</a:t>
            </a:r>
          </a:p>
          <a:p>
            <a:pPr marL="285750" indent="-285750" algn="just" rtl="0">
              <a:lnSpc>
                <a:spcPct val="150000"/>
              </a:lnSpc>
              <a:buClr>
                <a:schemeClr val="dk1"/>
              </a:buClr>
              <a:buSzPts val="1600"/>
              <a:buFont typeface="Wingdings" panose="05000000000000000000" pitchFamily="2" charset="2"/>
              <a:buChar char="§"/>
            </a:pP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motivazione ed il piacere di apprendere</a:t>
            </a:r>
          </a:p>
          <a:p>
            <a:pPr marL="285750" indent="-285750" algn="just" rtl="0">
              <a:lnSpc>
                <a:spcPct val="150000"/>
              </a:lnSpc>
              <a:buClr>
                <a:schemeClr val="dk1"/>
              </a:buClr>
              <a:buSzPts val="1600"/>
              <a:buFont typeface="Wingdings" panose="05000000000000000000" pitchFamily="2" charset="2"/>
              <a:buChar char="§"/>
            </a:pP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 pensiero creativo</a:t>
            </a:r>
            <a:endParaRPr lang="it-IT" sz="1600" dirty="0">
              <a:solidFill>
                <a:srgbClr val="47B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" name="object 8">
            <a:extLst>
              <a:ext uri="{FF2B5EF4-FFF2-40B4-BE49-F238E27FC236}">
                <a16:creationId xmlns:a16="http://schemas.microsoft.com/office/drawing/2014/main" id="{BE536377-CB92-48EA-98AC-8C8A90B349E2}"/>
              </a:ext>
            </a:extLst>
          </p:cNvPr>
          <p:cNvGrpSpPr/>
          <p:nvPr/>
        </p:nvGrpSpPr>
        <p:grpSpPr>
          <a:xfrm>
            <a:off x="8469073" y="88900"/>
            <a:ext cx="3733800" cy="546452"/>
            <a:chOff x="2049311" y="314875"/>
            <a:chExt cx="5370337" cy="700368"/>
          </a:xfrm>
        </p:grpSpPr>
        <p:sp>
          <p:nvSpPr>
            <p:cNvPr id="3" name="object 9">
              <a:extLst>
                <a:ext uri="{FF2B5EF4-FFF2-40B4-BE49-F238E27FC236}">
                  <a16:creationId xmlns:a16="http://schemas.microsoft.com/office/drawing/2014/main" id="{BD4577E7-BF70-1FF5-442E-FEE88F124198}"/>
                </a:ext>
              </a:extLst>
            </p:cNvPr>
            <p:cNvSpPr/>
            <p:nvPr/>
          </p:nvSpPr>
          <p:spPr>
            <a:xfrm>
              <a:off x="5005590" y="827887"/>
              <a:ext cx="100965" cy="134620"/>
            </a:xfrm>
            <a:custGeom>
              <a:avLst/>
              <a:gdLst/>
              <a:ahLst/>
              <a:cxnLst/>
              <a:rect l="l" t="t" r="r" b="b"/>
              <a:pathLst>
                <a:path w="100964" h="134619">
                  <a:moveTo>
                    <a:pt x="10079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0" y="55880"/>
                  </a:lnTo>
                  <a:lnTo>
                    <a:pt x="0" y="78740"/>
                  </a:lnTo>
                  <a:lnTo>
                    <a:pt x="0" y="109220"/>
                  </a:lnTo>
                  <a:lnTo>
                    <a:pt x="0" y="134620"/>
                  </a:lnTo>
                  <a:lnTo>
                    <a:pt x="100799" y="134620"/>
                  </a:lnTo>
                  <a:lnTo>
                    <a:pt x="100799" y="109220"/>
                  </a:lnTo>
                  <a:lnTo>
                    <a:pt x="25196" y="109220"/>
                  </a:lnTo>
                  <a:lnTo>
                    <a:pt x="25196" y="78740"/>
                  </a:lnTo>
                  <a:lnTo>
                    <a:pt x="98107" y="78740"/>
                  </a:lnTo>
                  <a:lnTo>
                    <a:pt x="98107" y="55880"/>
                  </a:lnTo>
                  <a:lnTo>
                    <a:pt x="25196" y="55880"/>
                  </a:lnTo>
                  <a:lnTo>
                    <a:pt x="25196" y="24130"/>
                  </a:lnTo>
                  <a:lnTo>
                    <a:pt x="100799" y="24130"/>
                  </a:lnTo>
                  <a:lnTo>
                    <a:pt x="100799" y="0"/>
                  </a:lnTo>
                  <a:close/>
                </a:path>
              </a:pathLst>
            </a:custGeom>
            <a:solidFill>
              <a:srgbClr val="1C1C1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7" name="object 10">
              <a:extLst>
                <a:ext uri="{FF2B5EF4-FFF2-40B4-BE49-F238E27FC236}">
                  <a16:creationId xmlns:a16="http://schemas.microsoft.com/office/drawing/2014/main" id="{2D562E5D-5370-0125-4451-CA7014CBEA98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77931" y="314875"/>
              <a:ext cx="1144303" cy="700368"/>
            </a:xfrm>
            <a:prstGeom prst="rect">
              <a:avLst/>
            </a:prstGeom>
          </p:spPr>
        </p:pic>
        <p:pic>
          <p:nvPicPr>
            <p:cNvPr id="8" name="object 11">
              <a:extLst>
                <a:ext uri="{FF2B5EF4-FFF2-40B4-BE49-F238E27FC236}">
                  <a16:creationId xmlns:a16="http://schemas.microsoft.com/office/drawing/2014/main" id="{0F967C2A-2D9F-5216-C016-F10CBF512D5E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49311" y="329479"/>
              <a:ext cx="1013484" cy="668428"/>
            </a:xfrm>
            <a:prstGeom prst="rect">
              <a:avLst/>
            </a:prstGeom>
          </p:spPr>
        </p:pic>
        <p:sp>
          <p:nvSpPr>
            <p:cNvPr id="9" name="object 18">
              <a:extLst>
                <a:ext uri="{FF2B5EF4-FFF2-40B4-BE49-F238E27FC236}">
                  <a16:creationId xmlns:a16="http://schemas.microsoft.com/office/drawing/2014/main" id="{5B622A3D-90EF-5315-81F3-F1C76BD1EA01}"/>
                </a:ext>
              </a:extLst>
            </p:cNvPr>
            <p:cNvSpPr/>
            <p:nvPr/>
          </p:nvSpPr>
          <p:spPr>
            <a:xfrm>
              <a:off x="7406313" y="864936"/>
              <a:ext cx="13335" cy="22860"/>
            </a:xfrm>
            <a:custGeom>
              <a:avLst/>
              <a:gdLst/>
              <a:ahLst/>
              <a:cxnLst/>
              <a:rect l="l" t="t" r="r" b="b"/>
              <a:pathLst>
                <a:path w="13334" h="22859">
                  <a:moveTo>
                    <a:pt x="9042" y="0"/>
                  </a:moveTo>
                  <a:lnTo>
                    <a:pt x="2857" y="0"/>
                  </a:lnTo>
                  <a:lnTo>
                    <a:pt x="1295" y="2070"/>
                  </a:lnTo>
                  <a:lnTo>
                    <a:pt x="1295" y="5359"/>
                  </a:lnTo>
                  <a:lnTo>
                    <a:pt x="1663" y="6299"/>
                  </a:lnTo>
                  <a:lnTo>
                    <a:pt x="3695" y="7429"/>
                  </a:lnTo>
                  <a:lnTo>
                    <a:pt x="8115" y="8458"/>
                  </a:lnTo>
                  <a:lnTo>
                    <a:pt x="8115" y="17310"/>
                  </a:lnTo>
                  <a:lnTo>
                    <a:pt x="3416" y="19659"/>
                  </a:lnTo>
                  <a:lnTo>
                    <a:pt x="558" y="20599"/>
                  </a:lnTo>
                  <a:lnTo>
                    <a:pt x="0" y="21069"/>
                  </a:lnTo>
                  <a:lnTo>
                    <a:pt x="279" y="22567"/>
                  </a:lnTo>
                  <a:lnTo>
                    <a:pt x="1117" y="22847"/>
                  </a:lnTo>
                  <a:lnTo>
                    <a:pt x="7569" y="20878"/>
                  </a:lnTo>
                  <a:lnTo>
                    <a:pt x="13093" y="16649"/>
                  </a:lnTo>
                  <a:lnTo>
                    <a:pt x="13093" y="9220"/>
                  </a:lnTo>
                  <a:lnTo>
                    <a:pt x="13093" y="3009"/>
                  </a:lnTo>
                  <a:lnTo>
                    <a:pt x="9042" y="0"/>
                  </a:lnTo>
                  <a:close/>
                </a:path>
              </a:pathLst>
            </a:custGeom>
            <a:solidFill>
              <a:srgbClr val="6F6F6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2021050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1934676" y="1231900"/>
            <a:ext cx="2744480" cy="446386"/>
          </a:xfrm>
          <a:prstGeom prst="rect">
            <a:avLst/>
          </a:prstGeom>
        </p:spPr>
        <p:txBody>
          <a:bodyPr vert="horz" wrap="square" lIns="0" tIns="15349" rIns="0" bIns="0" rtlCol="0" anchor="t">
            <a:spAutoFit/>
          </a:bodyPr>
          <a:lstStyle/>
          <a:p>
            <a:pPr marL="15240" algn="l">
              <a:spcBef>
                <a:spcPts val="121"/>
              </a:spcBef>
            </a:pPr>
            <a:r>
              <a:rPr lang="it-IT" sz="2800" dirty="0">
                <a:solidFill>
                  <a:schemeClr val="accent1"/>
                </a:solidFill>
                <a:latin typeface="Tahoma"/>
                <a:cs typeface="Tahoma"/>
              </a:rPr>
              <a:t>Stratificazione</a:t>
            </a:r>
            <a:endParaRPr lang="it-IT" sz="2800" dirty="0">
              <a:solidFill>
                <a:schemeClr val="accent1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794445" y="2070100"/>
            <a:ext cx="8015527" cy="22581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>
              <a:buClr>
                <a:schemeClr val="dk1"/>
              </a:buClr>
              <a:buSzPts val="1600"/>
            </a:pP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Anche questa è pluralità!</a:t>
            </a:r>
          </a:p>
          <a:p>
            <a:pPr algn="just" rtl="0">
              <a:buClr>
                <a:schemeClr val="dk1"/>
              </a:buClr>
              <a:buSzPts val="1600"/>
            </a:pPr>
            <a:endParaRPr lang="it-IT" sz="800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 rtl="0">
              <a:buClr>
                <a:schemeClr val="dk1"/>
              </a:buClr>
              <a:buSzPts val="1600"/>
            </a:pP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 proposte sono da leggersi come </a:t>
            </a:r>
            <a:r>
              <a:rPr lang="it-IT" sz="1600" dirty="0">
                <a:solidFill>
                  <a:srgbClr val="47B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unità didattiche stratificate  </a:t>
            </a:r>
          </a:p>
          <a:p>
            <a:pPr algn="just" rtl="0">
              <a:buClr>
                <a:schemeClr val="dk1"/>
              </a:buClr>
              <a:buSzPts val="1600"/>
            </a:pPr>
            <a:endParaRPr lang="it-IT" sz="800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 rtl="0">
              <a:lnSpc>
                <a:spcPct val="150000"/>
              </a:lnSpc>
              <a:buClr>
                <a:schemeClr val="dk1"/>
              </a:buClr>
              <a:buSzPts val="1600"/>
              <a:buFont typeface="Wingdings" panose="05000000000000000000" pitchFamily="2" charset="2"/>
              <a:buChar char="§"/>
            </a:pP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Ogni apprendente si colloca e si posiziona nella situazione più consona alle sue competenze ed abilità linguistiche</a:t>
            </a:r>
          </a:p>
          <a:p>
            <a:pPr marL="285750" indent="-285750" algn="just" rtl="0">
              <a:lnSpc>
                <a:spcPct val="150000"/>
              </a:lnSpc>
              <a:buClr>
                <a:schemeClr val="dk1"/>
              </a:buClr>
              <a:buSzPts val="1600"/>
              <a:buFont typeface="Wingdings" panose="05000000000000000000" pitchFamily="2" charset="2"/>
              <a:buChar char="§"/>
            </a:pP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Dato un target A2/B1 le proposte e le attività possono essere facilmente riadattate seguendo lo stesso canovaccio operativo</a:t>
            </a:r>
            <a:endParaRPr lang="it-IT" sz="1600" dirty="0">
              <a:solidFill>
                <a:srgbClr val="47B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" name="object 8">
            <a:extLst>
              <a:ext uri="{FF2B5EF4-FFF2-40B4-BE49-F238E27FC236}">
                <a16:creationId xmlns:a16="http://schemas.microsoft.com/office/drawing/2014/main" id="{BE536377-CB92-48EA-98AC-8C8A90B349E2}"/>
              </a:ext>
            </a:extLst>
          </p:cNvPr>
          <p:cNvGrpSpPr/>
          <p:nvPr/>
        </p:nvGrpSpPr>
        <p:grpSpPr>
          <a:xfrm>
            <a:off x="8469073" y="88900"/>
            <a:ext cx="3733800" cy="546452"/>
            <a:chOff x="2049311" y="314875"/>
            <a:chExt cx="5370337" cy="700368"/>
          </a:xfrm>
        </p:grpSpPr>
        <p:sp>
          <p:nvSpPr>
            <p:cNvPr id="3" name="object 9">
              <a:extLst>
                <a:ext uri="{FF2B5EF4-FFF2-40B4-BE49-F238E27FC236}">
                  <a16:creationId xmlns:a16="http://schemas.microsoft.com/office/drawing/2014/main" id="{BD4577E7-BF70-1FF5-442E-FEE88F124198}"/>
                </a:ext>
              </a:extLst>
            </p:cNvPr>
            <p:cNvSpPr/>
            <p:nvPr/>
          </p:nvSpPr>
          <p:spPr>
            <a:xfrm>
              <a:off x="5005590" y="827887"/>
              <a:ext cx="100965" cy="134620"/>
            </a:xfrm>
            <a:custGeom>
              <a:avLst/>
              <a:gdLst/>
              <a:ahLst/>
              <a:cxnLst/>
              <a:rect l="l" t="t" r="r" b="b"/>
              <a:pathLst>
                <a:path w="100964" h="134619">
                  <a:moveTo>
                    <a:pt x="10079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0" y="55880"/>
                  </a:lnTo>
                  <a:lnTo>
                    <a:pt x="0" y="78740"/>
                  </a:lnTo>
                  <a:lnTo>
                    <a:pt x="0" y="109220"/>
                  </a:lnTo>
                  <a:lnTo>
                    <a:pt x="0" y="134620"/>
                  </a:lnTo>
                  <a:lnTo>
                    <a:pt x="100799" y="134620"/>
                  </a:lnTo>
                  <a:lnTo>
                    <a:pt x="100799" y="109220"/>
                  </a:lnTo>
                  <a:lnTo>
                    <a:pt x="25196" y="109220"/>
                  </a:lnTo>
                  <a:lnTo>
                    <a:pt x="25196" y="78740"/>
                  </a:lnTo>
                  <a:lnTo>
                    <a:pt x="98107" y="78740"/>
                  </a:lnTo>
                  <a:lnTo>
                    <a:pt x="98107" y="55880"/>
                  </a:lnTo>
                  <a:lnTo>
                    <a:pt x="25196" y="55880"/>
                  </a:lnTo>
                  <a:lnTo>
                    <a:pt x="25196" y="24130"/>
                  </a:lnTo>
                  <a:lnTo>
                    <a:pt x="100799" y="24130"/>
                  </a:lnTo>
                  <a:lnTo>
                    <a:pt x="100799" y="0"/>
                  </a:lnTo>
                  <a:close/>
                </a:path>
              </a:pathLst>
            </a:custGeom>
            <a:solidFill>
              <a:srgbClr val="1C1C1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7" name="object 10">
              <a:extLst>
                <a:ext uri="{FF2B5EF4-FFF2-40B4-BE49-F238E27FC236}">
                  <a16:creationId xmlns:a16="http://schemas.microsoft.com/office/drawing/2014/main" id="{2D562E5D-5370-0125-4451-CA7014CBEA98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77931" y="314875"/>
              <a:ext cx="1144303" cy="700368"/>
            </a:xfrm>
            <a:prstGeom prst="rect">
              <a:avLst/>
            </a:prstGeom>
          </p:spPr>
        </p:pic>
        <p:pic>
          <p:nvPicPr>
            <p:cNvPr id="8" name="object 11">
              <a:extLst>
                <a:ext uri="{FF2B5EF4-FFF2-40B4-BE49-F238E27FC236}">
                  <a16:creationId xmlns:a16="http://schemas.microsoft.com/office/drawing/2014/main" id="{0F967C2A-2D9F-5216-C016-F10CBF512D5E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49311" y="329479"/>
              <a:ext cx="1013484" cy="668428"/>
            </a:xfrm>
            <a:prstGeom prst="rect">
              <a:avLst/>
            </a:prstGeom>
          </p:spPr>
        </p:pic>
        <p:sp>
          <p:nvSpPr>
            <p:cNvPr id="9" name="object 18">
              <a:extLst>
                <a:ext uri="{FF2B5EF4-FFF2-40B4-BE49-F238E27FC236}">
                  <a16:creationId xmlns:a16="http://schemas.microsoft.com/office/drawing/2014/main" id="{5B622A3D-90EF-5315-81F3-F1C76BD1EA01}"/>
                </a:ext>
              </a:extLst>
            </p:cNvPr>
            <p:cNvSpPr/>
            <p:nvPr/>
          </p:nvSpPr>
          <p:spPr>
            <a:xfrm>
              <a:off x="7406313" y="864936"/>
              <a:ext cx="13335" cy="22860"/>
            </a:xfrm>
            <a:custGeom>
              <a:avLst/>
              <a:gdLst/>
              <a:ahLst/>
              <a:cxnLst/>
              <a:rect l="l" t="t" r="r" b="b"/>
              <a:pathLst>
                <a:path w="13334" h="22859">
                  <a:moveTo>
                    <a:pt x="9042" y="0"/>
                  </a:moveTo>
                  <a:lnTo>
                    <a:pt x="2857" y="0"/>
                  </a:lnTo>
                  <a:lnTo>
                    <a:pt x="1295" y="2070"/>
                  </a:lnTo>
                  <a:lnTo>
                    <a:pt x="1295" y="5359"/>
                  </a:lnTo>
                  <a:lnTo>
                    <a:pt x="1663" y="6299"/>
                  </a:lnTo>
                  <a:lnTo>
                    <a:pt x="3695" y="7429"/>
                  </a:lnTo>
                  <a:lnTo>
                    <a:pt x="8115" y="8458"/>
                  </a:lnTo>
                  <a:lnTo>
                    <a:pt x="8115" y="17310"/>
                  </a:lnTo>
                  <a:lnTo>
                    <a:pt x="3416" y="19659"/>
                  </a:lnTo>
                  <a:lnTo>
                    <a:pt x="558" y="20599"/>
                  </a:lnTo>
                  <a:lnTo>
                    <a:pt x="0" y="21069"/>
                  </a:lnTo>
                  <a:lnTo>
                    <a:pt x="279" y="22567"/>
                  </a:lnTo>
                  <a:lnTo>
                    <a:pt x="1117" y="22847"/>
                  </a:lnTo>
                  <a:lnTo>
                    <a:pt x="7569" y="20878"/>
                  </a:lnTo>
                  <a:lnTo>
                    <a:pt x="13093" y="16649"/>
                  </a:lnTo>
                  <a:lnTo>
                    <a:pt x="13093" y="9220"/>
                  </a:lnTo>
                  <a:lnTo>
                    <a:pt x="13093" y="3009"/>
                  </a:lnTo>
                  <a:lnTo>
                    <a:pt x="9042" y="0"/>
                  </a:lnTo>
                  <a:close/>
                </a:path>
              </a:pathLst>
            </a:custGeom>
            <a:solidFill>
              <a:srgbClr val="6F6F6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5918784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1934676" y="1231900"/>
            <a:ext cx="5259080" cy="446386"/>
          </a:xfrm>
          <a:prstGeom prst="rect">
            <a:avLst/>
          </a:prstGeom>
        </p:spPr>
        <p:txBody>
          <a:bodyPr vert="horz" wrap="square" lIns="0" tIns="15349" rIns="0" bIns="0" rtlCol="0" anchor="t">
            <a:spAutoFit/>
          </a:bodyPr>
          <a:lstStyle/>
          <a:p>
            <a:pPr marL="15240" algn="l">
              <a:spcBef>
                <a:spcPts val="121"/>
              </a:spcBef>
            </a:pPr>
            <a:r>
              <a:rPr lang="it-IT" sz="2800" dirty="0">
                <a:solidFill>
                  <a:schemeClr val="accent1"/>
                </a:solidFill>
                <a:latin typeface="Tahoma"/>
                <a:cs typeface="Tahoma"/>
              </a:rPr>
              <a:t>Con gli occhi, con le parole … </a:t>
            </a:r>
            <a:endParaRPr lang="it-IT" sz="2800" dirty="0">
              <a:solidFill>
                <a:schemeClr val="accent1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934677" y="2424083"/>
            <a:ext cx="7468880" cy="12732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>
              <a:buClr>
                <a:schemeClr val="dk1"/>
              </a:buClr>
              <a:buSzPts val="1600"/>
            </a:pP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Spunti e proposte </a:t>
            </a:r>
          </a:p>
          <a:p>
            <a:pPr algn="just" rtl="0">
              <a:buClr>
                <a:schemeClr val="dk1"/>
              </a:buClr>
              <a:buSzPts val="1600"/>
            </a:pPr>
            <a:endParaRPr lang="it-IT" sz="1600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 rtl="0">
              <a:lnSpc>
                <a:spcPct val="150000"/>
              </a:lnSpc>
              <a:buClr>
                <a:schemeClr val="dk1"/>
              </a:buClr>
              <a:buSzPts val="1600"/>
              <a:buFont typeface="Wingdings" panose="05000000000000000000" pitchFamily="2" charset="2"/>
              <a:buChar char="§"/>
            </a:pP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 vivere e replicare il bello</a:t>
            </a:r>
          </a:p>
          <a:p>
            <a:pPr marL="285750" indent="-285750" algn="just" rtl="0">
              <a:lnSpc>
                <a:spcPct val="150000"/>
              </a:lnSpc>
              <a:buClr>
                <a:schemeClr val="dk1"/>
              </a:buClr>
              <a:buSzPts val="1600"/>
              <a:buFont typeface="Wingdings" panose="05000000000000000000" pitchFamily="2" charset="2"/>
              <a:buChar char="§"/>
            </a:pP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 condividere l’impegno e la passione nel promuovere il diritto alla bellezza</a:t>
            </a:r>
            <a:endParaRPr lang="it-IT" sz="1600" dirty="0">
              <a:solidFill>
                <a:srgbClr val="47B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" name="object 8">
            <a:extLst>
              <a:ext uri="{FF2B5EF4-FFF2-40B4-BE49-F238E27FC236}">
                <a16:creationId xmlns:a16="http://schemas.microsoft.com/office/drawing/2014/main" id="{BE536377-CB92-48EA-98AC-8C8A90B349E2}"/>
              </a:ext>
            </a:extLst>
          </p:cNvPr>
          <p:cNvGrpSpPr/>
          <p:nvPr/>
        </p:nvGrpSpPr>
        <p:grpSpPr>
          <a:xfrm>
            <a:off x="8469073" y="88900"/>
            <a:ext cx="3733800" cy="546452"/>
            <a:chOff x="2049311" y="314875"/>
            <a:chExt cx="5370337" cy="700368"/>
          </a:xfrm>
        </p:grpSpPr>
        <p:sp>
          <p:nvSpPr>
            <p:cNvPr id="3" name="object 9">
              <a:extLst>
                <a:ext uri="{FF2B5EF4-FFF2-40B4-BE49-F238E27FC236}">
                  <a16:creationId xmlns:a16="http://schemas.microsoft.com/office/drawing/2014/main" id="{BD4577E7-BF70-1FF5-442E-FEE88F124198}"/>
                </a:ext>
              </a:extLst>
            </p:cNvPr>
            <p:cNvSpPr/>
            <p:nvPr/>
          </p:nvSpPr>
          <p:spPr>
            <a:xfrm>
              <a:off x="5005590" y="827887"/>
              <a:ext cx="100965" cy="134620"/>
            </a:xfrm>
            <a:custGeom>
              <a:avLst/>
              <a:gdLst/>
              <a:ahLst/>
              <a:cxnLst/>
              <a:rect l="l" t="t" r="r" b="b"/>
              <a:pathLst>
                <a:path w="100964" h="134619">
                  <a:moveTo>
                    <a:pt x="10079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0" y="55880"/>
                  </a:lnTo>
                  <a:lnTo>
                    <a:pt x="0" y="78740"/>
                  </a:lnTo>
                  <a:lnTo>
                    <a:pt x="0" y="109220"/>
                  </a:lnTo>
                  <a:lnTo>
                    <a:pt x="0" y="134620"/>
                  </a:lnTo>
                  <a:lnTo>
                    <a:pt x="100799" y="134620"/>
                  </a:lnTo>
                  <a:lnTo>
                    <a:pt x="100799" y="109220"/>
                  </a:lnTo>
                  <a:lnTo>
                    <a:pt x="25196" y="109220"/>
                  </a:lnTo>
                  <a:lnTo>
                    <a:pt x="25196" y="78740"/>
                  </a:lnTo>
                  <a:lnTo>
                    <a:pt x="98107" y="78740"/>
                  </a:lnTo>
                  <a:lnTo>
                    <a:pt x="98107" y="55880"/>
                  </a:lnTo>
                  <a:lnTo>
                    <a:pt x="25196" y="55880"/>
                  </a:lnTo>
                  <a:lnTo>
                    <a:pt x="25196" y="24130"/>
                  </a:lnTo>
                  <a:lnTo>
                    <a:pt x="100799" y="24130"/>
                  </a:lnTo>
                  <a:lnTo>
                    <a:pt x="100799" y="0"/>
                  </a:lnTo>
                  <a:close/>
                </a:path>
              </a:pathLst>
            </a:custGeom>
            <a:solidFill>
              <a:srgbClr val="1C1C1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7" name="object 10">
              <a:extLst>
                <a:ext uri="{FF2B5EF4-FFF2-40B4-BE49-F238E27FC236}">
                  <a16:creationId xmlns:a16="http://schemas.microsoft.com/office/drawing/2014/main" id="{2D562E5D-5370-0125-4451-CA7014CBEA98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77931" y="314875"/>
              <a:ext cx="1144303" cy="700368"/>
            </a:xfrm>
            <a:prstGeom prst="rect">
              <a:avLst/>
            </a:prstGeom>
          </p:spPr>
        </p:pic>
        <p:pic>
          <p:nvPicPr>
            <p:cNvPr id="8" name="object 11">
              <a:extLst>
                <a:ext uri="{FF2B5EF4-FFF2-40B4-BE49-F238E27FC236}">
                  <a16:creationId xmlns:a16="http://schemas.microsoft.com/office/drawing/2014/main" id="{0F967C2A-2D9F-5216-C016-F10CBF512D5E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49311" y="329479"/>
              <a:ext cx="1013484" cy="668428"/>
            </a:xfrm>
            <a:prstGeom prst="rect">
              <a:avLst/>
            </a:prstGeom>
          </p:spPr>
        </p:pic>
        <p:sp>
          <p:nvSpPr>
            <p:cNvPr id="9" name="object 18">
              <a:extLst>
                <a:ext uri="{FF2B5EF4-FFF2-40B4-BE49-F238E27FC236}">
                  <a16:creationId xmlns:a16="http://schemas.microsoft.com/office/drawing/2014/main" id="{5B622A3D-90EF-5315-81F3-F1C76BD1EA01}"/>
                </a:ext>
              </a:extLst>
            </p:cNvPr>
            <p:cNvSpPr/>
            <p:nvPr/>
          </p:nvSpPr>
          <p:spPr>
            <a:xfrm>
              <a:off x="7406313" y="864936"/>
              <a:ext cx="13335" cy="22860"/>
            </a:xfrm>
            <a:custGeom>
              <a:avLst/>
              <a:gdLst/>
              <a:ahLst/>
              <a:cxnLst/>
              <a:rect l="l" t="t" r="r" b="b"/>
              <a:pathLst>
                <a:path w="13334" h="22859">
                  <a:moveTo>
                    <a:pt x="9042" y="0"/>
                  </a:moveTo>
                  <a:lnTo>
                    <a:pt x="2857" y="0"/>
                  </a:lnTo>
                  <a:lnTo>
                    <a:pt x="1295" y="2070"/>
                  </a:lnTo>
                  <a:lnTo>
                    <a:pt x="1295" y="5359"/>
                  </a:lnTo>
                  <a:lnTo>
                    <a:pt x="1663" y="6299"/>
                  </a:lnTo>
                  <a:lnTo>
                    <a:pt x="3695" y="7429"/>
                  </a:lnTo>
                  <a:lnTo>
                    <a:pt x="8115" y="8458"/>
                  </a:lnTo>
                  <a:lnTo>
                    <a:pt x="8115" y="17310"/>
                  </a:lnTo>
                  <a:lnTo>
                    <a:pt x="3416" y="19659"/>
                  </a:lnTo>
                  <a:lnTo>
                    <a:pt x="558" y="20599"/>
                  </a:lnTo>
                  <a:lnTo>
                    <a:pt x="0" y="21069"/>
                  </a:lnTo>
                  <a:lnTo>
                    <a:pt x="279" y="22567"/>
                  </a:lnTo>
                  <a:lnTo>
                    <a:pt x="1117" y="22847"/>
                  </a:lnTo>
                  <a:lnTo>
                    <a:pt x="7569" y="20878"/>
                  </a:lnTo>
                  <a:lnTo>
                    <a:pt x="13093" y="16649"/>
                  </a:lnTo>
                  <a:lnTo>
                    <a:pt x="13093" y="9220"/>
                  </a:lnTo>
                  <a:lnTo>
                    <a:pt x="13093" y="3009"/>
                  </a:lnTo>
                  <a:lnTo>
                    <a:pt x="9042" y="0"/>
                  </a:lnTo>
                  <a:close/>
                </a:path>
              </a:pathLst>
            </a:custGeom>
            <a:solidFill>
              <a:srgbClr val="6F6F6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3035526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1934676" y="1231900"/>
            <a:ext cx="5259080" cy="446386"/>
          </a:xfrm>
          <a:prstGeom prst="rect">
            <a:avLst/>
          </a:prstGeom>
        </p:spPr>
        <p:txBody>
          <a:bodyPr vert="horz" wrap="square" lIns="0" tIns="15349" rIns="0" bIns="0" rtlCol="0" anchor="t">
            <a:spAutoFit/>
          </a:bodyPr>
          <a:lstStyle/>
          <a:p>
            <a:pPr marL="15240" algn="l">
              <a:spcBef>
                <a:spcPts val="121"/>
              </a:spcBef>
            </a:pPr>
            <a:r>
              <a:rPr lang="it-IT" sz="2800" dirty="0">
                <a:solidFill>
                  <a:schemeClr val="accent1"/>
                </a:solidFill>
                <a:latin typeface="Tahoma"/>
                <a:cs typeface="Tahoma"/>
              </a:rPr>
              <a:t>Bello … </a:t>
            </a:r>
            <a:endParaRPr lang="it-IT" sz="2800" dirty="0">
              <a:solidFill>
                <a:schemeClr val="accent1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934676" y="2527300"/>
            <a:ext cx="76212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>
              <a:buClr>
                <a:schemeClr val="dk1"/>
              </a:buClr>
              <a:buSzPts val="1600"/>
            </a:pP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 come un’opera d’arte che lascia a bocca aperta</a:t>
            </a:r>
          </a:p>
          <a:p>
            <a:pPr algn="just" rtl="0">
              <a:buClr>
                <a:schemeClr val="dk1"/>
              </a:buClr>
              <a:buSzPts val="1600"/>
            </a:pPr>
            <a:endParaRPr lang="it-IT" sz="1600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 rtl="0">
              <a:buClr>
                <a:schemeClr val="dk1"/>
              </a:buClr>
              <a:buSzPts val="1600"/>
            </a:pP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 come una storia che inizia a suonare familiare</a:t>
            </a:r>
          </a:p>
          <a:p>
            <a:pPr algn="just" rtl="0">
              <a:buClr>
                <a:schemeClr val="dk1"/>
              </a:buClr>
              <a:buSzPts val="1600"/>
            </a:pPr>
            <a:endParaRPr lang="it-IT" sz="1600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 rtl="0">
              <a:buClr>
                <a:schemeClr val="dk1"/>
              </a:buClr>
              <a:buSzPts val="1600"/>
            </a:pP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 … </a:t>
            </a:r>
            <a:r>
              <a:rPr lang="it-IT" sz="1600" dirty="0">
                <a:solidFill>
                  <a:srgbClr val="47B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Come la sensazione di provare, e riuscire, a raccontare quel che si ha nel cuore, anche con le parole di una lingua nuova</a:t>
            </a: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». </a:t>
            </a:r>
            <a:endParaRPr lang="it-IT" sz="1600" dirty="0">
              <a:solidFill>
                <a:srgbClr val="47B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" name="object 8">
            <a:extLst>
              <a:ext uri="{FF2B5EF4-FFF2-40B4-BE49-F238E27FC236}">
                <a16:creationId xmlns:a16="http://schemas.microsoft.com/office/drawing/2014/main" id="{BE536377-CB92-48EA-98AC-8C8A90B349E2}"/>
              </a:ext>
            </a:extLst>
          </p:cNvPr>
          <p:cNvGrpSpPr/>
          <p:nvPr/>
        </p:nvGrpSpPr>
        <p:grpSpPr>
          <a:xfrm>
            <a:off x="8469073" y="88900"/>
            <a:ext cx="3733800" cy="546452"/>
            <a:chOff x="2049311" y="314875"/>
            <a:chExt cx="5370337" cy="700368"/>
          </a:xfrm>
        </p:grpSpPr>
        <p:sp>
          <p:nvSpPr>
            <p:cNvPr id="3" name="object 9">
              <a:extLst>
                <a:ext uri="{FF2B5EF4-FFF2-40B4-BE49-F238E27FC236}">
                  <a16:creationId xmlns:a16="http://schemas.microsoft.com/office/drawing/2014/main" id="{BD4577E7-BF70-1FF5-442E-FEE88F124198}"/>
                </a:ext>
              </a:extLst>
            </p:cNvPr>
            <p:cNvSpPr/>
            <p:nvPr/>
          </p:nvSpPr>
          <p:spPr>
            <a:xfrm>
              <a:off x="5005590" y="827887"/>
              <a:ext cx="100965" cy="134620"/>
            </a:xfrm>
            <a:custGeom>
              <a:avLst/>
              <a:gdLst/>
              <a:ahLst/>
              <a:cxnLst/>
              <a:rect l="l" t="t" r="r" b="b"/>
              <a:pathLst>
                <a:path w="100964" h="134619">
                  <a:moveTo>
                    <a:pt x="10079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0" y="55880"/>
                  </a:lnTo>
                  <a:lnTo>
                    <a:pt x="0" y="78740"/>
                  </a:lnTo>
                  <a:lnTo>
                    <a:pt x="0" y="109220"/>
                  </a:lnTo>
                  <a:lnTo>
                    <a:pt x="0" y="134620"/>
                  </a:lnTo>
                  <a:lnTo>
                    <a:pt x="100799" y="134620"/>
                  </a:lnTo>
                  <a:lnTo>
                    <a:pt x="100799" y="109220"/>
                  </a:lnTo>
                  <a:lnTo>
                    <a:pt x="25196" y="109220"/>
                  </a:lnTo>
                  <a:lnTo>
                    <a:pt x="25196" y="78740"/>
                  </a:lnTo>
                  <a:lnTo>
                    <a:pt x="98107" y="78740"/>
                  </a:lnTo>
                  <a:lnTo>
                    <a:pt x="98107" y="55880"/>
                  </a:lnTo>
                  <a:lnTo>
                    <a:pt x="25196" y="55880"/>
                  </a:lnTo>
                  <a:lnTo>
                    <a:pt x="25196" y="24130"/>
                  </a:lnTo>
                  <a:lnTo>
                    <a:pt x="100799" y="24130"/>
                  </a:lnTo>
                  <a:lnTo>
                    <a:pt x="100799" y="0"/>
                  </a:lnTo>
                  <a:close/>
                </a:path>
              </a:pathLst>
            </a:custGeom>
            <a:solidFill>
              <a:srgbClr val="1C1C1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7" name="object 10">
              <a:extLst>
                <a:ext uri="{FF2B5EF4-FFF2-40B4-BE49-F238E27FC236}">
                  <a16:creationId xmlns:a16="http://schemas.microsoft.com/office/drawing/2014/main" id="{2D562E5D-5370-0125-4451-CA7014CBEA98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77931" y="314875"/>
              <a:ext cx="1144303" cy="700368"/>
            </a:xfrm>
            <a:prstGeom prst="rect">
              <a:avLst/>
            </a:prstGeom>
          </p:spPr>
        </p:pic>
        <p:pic>
          <p:nvPicPr>
            <p:cNvPr id="8" name="object 11">
              <a:extLst>
                <a:ext uri="{FF2B5EF4-FFF2-40B4-BE49-F238E27FC236}">
                  <a16:creationId xmlns:a16="http://schemas.microsoft.com/office/drawing/2014/main" id="{0F967C2A-2D9F-5216-C016-F10CBF512D5E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49311" y="329479"/>
              <a:ext cx="1013484" cy="668428"/>
            </a:xfrm>
            <a:prstGeom prst="rect">
              <a:avLst/>
            </a:prstGeom>
          </p:spPr>
        </p:pic>
        <p:sp>
          <p:nvSpPr>
            <p:cNvPr id="9" name="object 18">
              <a:extLst>
                <a:ext uri="{FF2B5EF4-FFF2-40B4-BE49-F238E27FC236}">
                  <a16:creationId xmlns:a16="http://schemas.microsoft.com/office/drawing/2014/main" id="{5B622A3D-90EF-5315-81F3-F1C76BD1EA01}"/>
                </a:ext>
              </a:extLst>
            </p:cNvPr>
            <p:cNvSpPr/>
            <p:nvPr/>
          </p:nvSpPr>
          <p:spPr>
            <a:xfrm>
              <a:off x="7406313" y="864936"/>
              <a:ext cx="13335" cy="22860"/>
            </a:xfrm>
            <a:custGeom>
              <a:avLst/>
              <a:gdLst/>
              <a:ahLst/>
              <a:cxnLst/>
              <a:rect l="l" t="t" r="r" b="b"/>
              <a:pathLst>
                <a:path w="13334" h="22859">
                  <a:moveTo>
                    <a:pt x="9042" y="0"/>
                  </a:moveTo>
                  <a:lnTo>
                    <a:pt x="2857" y="0"/>
                  </a:lnTo>
                  <a:lnTo>
                    <a:pt x="1295" y="2070"/>
                  </a:lnTo>
                  <a:lnTo>
                    <a:pt x="1295" y="5359"/>
                  </a:lnTo>
                  <a:lnTo>
                    <a:pt x="1663" y="6299"/>
                  </a:lnTo>
                  <a:lnTo>
                    <a:pt x="3695" y="7429"/>
                  </a:lnTo>
                  <a:lnTo>
                    <a:pt x="8115" y="8458"/>
                  </a:lnTo>
                  <a:lnTo>
                    <a:pt x="8115" y="17310"/>
                  </a:lnTo>
                  <a:lnTo>
                    <a:pt x="3416" y="19659"/>
                  </a:lnTo>
                  <a:lnTo>
                    <a:pt x="558" y="20599"/>
                  </a:lnTo>
                  <a:lnTo>
                    <a:pt x="0" y="21069"/>
                  </a:lnTo>
                  <a:lnTo>
                    <a:pt x="279" y="22567"/>
                  </a:lnTo>
                  <a:lnTo>
                    <a:pt x="1117" y="22847"/>
                  </a:lnTo>
                  <a:lnTo>
                    <a:pt x="7569" y="20878"/>
                  </a:lnTo>
                  <a:lnTo>
                    <a:pt x="13093" y="16649"/>
                  </a:lnTo>
                  <a:lnTo>
                    <a:pt x="13093" y="9220"/>
                  </a:lnTo>
                  <a:lnTo>
                    <a:pt x="13093" y="3009"/>
                  </a:lnTo>
                  <a:lnTo>
                    <a:pt x="9042" y="0"/>
                  </a:lnTo>
                  <a:close/>
                </a:path>
              </a:pathLst>
            </a:custGeom>
            <a:solidFill>
              <a:srgbClr val="6F6F6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99055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743" y="2023943"/>
            <a:ext cx="1555136" cy="2073514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935956" y="999433"/>
            <a:ext cx="2209800" cy="507941"/>
          </a:xfrm>
          <a:prstGeom prst="rect">
            <a:avLst/>
          </a:prstGeom>
        </p:spPr>
        <p:txBody>
          <a:bodyPr vert="horz" wrap="square" lIns="0" tIns="15349" rIns="0" bIns="0" rtlCol="0" anchor="t">
            <a:spAutoFit/>
          </a:bodyPr>
          <a:lstStyle/>
          <a:p>
            <a:pPr marL="15240" algn="l">
              <a:spcBef>
                <a:spcPts val="121"/>
              </a:spcBef>
            </a:pPr>
            <a:r>
              <a:rPr lang="it-IT" sz="32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 </a:t>
            </a:r>
            <a:r>
              <a:rPr lang="it-IT" sz="28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progetto</a:t>
            </a:r>
            <a:endParaRPr sz="280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17556" y="3086463"/>
            <a:ext cx="1307114" cy="1742819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687A6D8B-1DB8-9484-BC3D-372433749B70}"/>
              </a:ext>
            </a:extLst>
          </p:cNvPr>
          <p:cNvSpPr/>
          <p:nvPr/>
        </p:nvSpPr>
        <p:spPr>
          <a:xfrm>
            <a:off x="1846152" y="1784663"/>
            <a:ext cx="6782393" cy="29427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buClr>
                <a:schemeClr val="dk1"/>
              </a:buClr>
              <a:buSzPts val="1600"/>
            </a:pPr>
            <a:r>
              <a:rPr lang="it-IT" sz="1600" dirty="0">
                <a:solidFill>
                  <a:srgbClr val="47B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2022</a:t>
            </a:r>
            <a:r>
              <a:rPr lang="it-IT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Emergenza ucraina</a:t>
            </a:r>
          </a:p>
          <a:p>
            <a:pPr algn="l" rtl="0">
              <a:buClr>
                <a:schemeClr val="dk1"/>
              </a:buClr>
              <a:buSzPts val="1600"/>
            </a:pPr>
            <a:r>
              <a:rPr lang="it-IT" sz="1600" dirty="0">
                <a:solidFill>
                  <a:srgbClr val="47B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2022 – 2024</a:t>
            </a:r>
            <a:r>
              <a:rPr lang="it-IT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it-IT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Raccontami una storia </a:t>
            </a:r>
            <a:r>
              <a:rPr lang="it-IT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 </a:t>
            </a:r>
            <a:r>
              <a:rPr lang="it-IT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Raccontami ancora una storia</a:t>
            </a:r>
          </a:p>
          <a:p>
            <a:pPr algn="l" rtl="0">
              <a:buClr>
                <a:schemeClr val="dk1"/>
              </a:buClr>
              <a:buSzPts val="1600"/>
            </a:pPr>
            <a:endParaRPr lang="it-IT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 rtl="0">
              <a:buClr>
                <a:schemeClr val="dk1"/>
              </a:buClr>
              <a:buSzPts val="1600"/>
            </a:pP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 attività: </a:t>
            </a:r>
          </a:p>
          <a:p>
            <a:pPr algn="l" rtl="0">
              <a:buClr>
                <a:schemeClr val="dk1"/>
              </a:buClr>
              <a:buSzPts val="1600"/>
            </a:pPr>
            <a:endParaRPr lang="it-IT" sz="800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5357" indent="-345357" algn="l" rtl="0">
              <a:buClr>
                <a:schemeClr val="dk1"/>
              </a:buClr>
              <a:buSzPts val="1600"/>
              <a:buFont typeface="Wingdings" pitchFamily="2" charset="2"/>
              <a:buChar char="§"/>
            </a:pP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l’assistenza sanitaria;</a:t>
            </a:r>
          </a:p>
          <a:p>
            <a:pPr marL="345357" indent="-345357" algn="l" rtl="0">
              <a:buClr>
                <a:schemeClr val="dk1"/>
              </a:buClr>
              <a:buSzPts val="1600"/>
              <a:buFont typeface="Wingdings" pitchFamily="2" charset="2"/>
              <a:buChar char="§"/>
            </a:pPr>
            <a:endParaRPr lang="it-IT" sz="400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5357" indent="-345357" algn="l" rtl="0">
              <a:buClr>
                <a:schemeClr val="dk1"/>
              </a:buClr>
              <a:buSzPts val="1600"/>
              <a:buFont typeface="Wingdings" pitchFamily="2" charset="2"/>
              <a:buChar char="§"/>
            </a:pP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laboratori interculturali per bambini;</a:t>
            </a:r>
          </a:p>
          <a:p>
            <a:pPr marL="345357" indent="-345357" algn="l" rtl="0">
              <a:buClr>
                <a:schemeClr val="dk1"/>
              </a:buClr>
              <a:buSzPts val="1600"/>
              <a:buFont typeface="Wingdings" pitchFamily="2" charset="2"/>
              <a:buChar char="§"/>
            </a:pPr>
            <a:endParaRPr lang="it-IT" sz="400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5357" indent="-345357" algn="l" rtl="0">
              <a:buClr>
                <a:schemeClr val="dk1"/>
              </a:buClr>
              <a:buSzPts val="1600"/>
              <a:buFont typeface="Wingdings" pitchFamily="2" charset="2"/>
              <a:buChar char="§"/>
            </a:pP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corsi di italiano L2;</a:t>
            </a:r>
          </a:p>
          <a:p>
            <a:pPr marL="345357" indent="-345357" algn="l" rtl="0">
              <a:buClr>
                <a:schemeClr val="dk1"/>
              </a:buClr>
              <a:buSzPts val="1600"/>
              <a:buFont typeface="Wingdings" pitchFamily="2" charset="2"/>
              <a:buChar char="§"/>
            </a:pPr>
            <a:endParaRPr lang="it-IT" sz="400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5357" indent="-345357" algn="l" rtl="0">
              <a:buClr>
                <a:schemeClr val="dk1"/>
              </a:buClr>
              <a:buSzPts val="1600"/>
              <a:buFont typeface="Wingdings" pitchFamily="2" charset="2"/>
              <a:buChar char="§"/>
            </a:pP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 visite nelle città;</a:t>
            </a:r>
          </a:p>
          <a:p>
            <a:pPr marL="345357" indent="-345357" algn="l" rtl="0">
              <a:buClr>
                <a:schemeClr val="dk1"/>
              </a:buClr>
              <a:buSzPts val="1600"/>
              <a:buFont typeface="Wingdings" pitchFamily="2" charset="2"/>
              <a:buChar char="§"/>
            </a:pPr>
            <a:endParaRPr lang="it-IT" sz="400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5357" indent="-345357" algn="l" rtl="0">
              <a:buClr>
                <a:schemeClr val="dk1"/>
              </a:buClr>
              <a:buSzPts val="1600"/>
              <a:buFont typeface="Wingdings" pitchFamily="2" charset="2"/>
              <a:buChar char="§"/>
            </a:pP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gli esami di certificazione linguistica CILS.</a:t>
            </a:r>
          </a:p>
          <a:p>
            <a:pPr algn="l" rtl="0">
              <a:lnSpc>
                <a:spcPct val="90000"/>
              </a:lnSpc>
              <a:buClr>
                <a:schemeClr val="dk1"/>
              </a:buClr>
              <a:buSzPts val="1600"/>
            </a:pPr>
            <a:endParaRPr lang="it-IT" sz="1692" b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" name="object 8">
            <a:extLst>
              <a:ext uri="{FF2B5EF4-FFF2-40B4-BE49-F238E27FC236}">
                <a16:creationId xmlns:a16="http://schemas.microsoft.com/office/drawing/2014/main" id="{24D5B14D-587B-2531-B1B6-98B278B60BD4}"/>
              </a:ext>
            </a:extLst>
          </p:cNvPr>
          <p:cNvGrpSpPr/>
          <p:nvPr/>
        </p:nvGrpSpPr>
        <p:grpSpPr>
          <a:xfrm>
            <a:off x="8469073" y="88900"/>
            <a:ext cx="3733800" cy="546452"/>
            <a:chOff x="2049311" y="314875"/>
            <a:chExt cx="5370337" cy="700368"/>
          </a:xfrm>
        </p:grpSpPr>
        <p:sp>
          <p:nvSpPr>
            <p:cNvPr id="7" name="object 9">
              <a:extLst>
                <a:ext uri="{FF2B5EF4-FFF2-40B4-BE49-F238E27FC236}">
                  <a16:creationId xmlns:a16="http://schemas.microsoft.com/office/drawing/2014/main" id="{E43DCF99-A9FC-AE12-284D-BF15DA07B0C5}"/>
                </a:ext>
              </a:extLst>
            </p:cNvPr>
            <p:cNvSpPr/>
            <p:nvPr/>
          </p:nvSpPr>
          <p:spPr>
            <a:xfrm>
              <a:off x="5005590" y="827887"/>
              <a:ext cx="100965" cy="134620"/>
            </a:xfrm>
            <a:custGeom>
              <a:avLst/>
              <a:gdLst/>
              <a:ahLst/>
              <a:cxnLst/>
              <a:rect l="l" t="t" r="r" b="b"/>
              <a:pathLst>
                <a:path w="100964" h="134619">
                  <a:moveTo>
                    <a:pt x="10079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0" y="55880"/>
                  </a:lnTo>
                  <a:lnTo>
                    <a:pt x="0" y="78740"/>
                  </a:lnTo>
                  <a:lnTo>
                    <a:pt x="0" y="109220"/>
                  </a:lnTo>
                  <a:lnTo>
                    <a:pt x="0" y="134620"/>
                  </a:lnTo>
                  <a:lnTo>
                    <a:pt x="100799" y="134620"/>
                  </a:lnTo>
                  <a:lnTo>
                    <a:pt x="100799" y="109220"/>
                  </a:lnTo>
                  <a:lnTo>
                    <a:pt x="25196" y="109220"/>
                  </a:lnTo>
                  <a:lnTo>
                    <a:pt x="25196" y="78740"/>
                  </a:lnTo>
                  <a:lnTo>
                    <a:pt x="98107" y="78740"/>
                  </a:lnTo>
                  <a:lnTo>
                    <a:pt x="98107" y="55880"/>
                  </a:lnTo>
                  <a:lnTo>
                    <a:pt x="25196" y="55880"/>
                  </a:lnTo>
                  <a:lnTo>
                    <a:pt x="25196" y="24130"/>
                  </a:lnTo>
                  <a:lnTo>
                    <a:pt x="100799" y="24130"/>
                  </a:lnTo>
                  <a:lnTo>
                    <a:pt x="100799" y="0"/>
                  </a:lnTo>
                  <a:close/>
                </a:path>
              </a:pathLst>
            </a:custGeom>
            <a:solidFill>
              <a:srgbClr val="1C1C1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8" name="object 10">
              <a:extLst>
                <a:ext uri="{FF2B5EF4-FFF2-40B4-BE49-F238E27FC236}">
                  <a16:creationId xmlns:a16="http://schemas.microsoft.com/office/drawing/2014/main" id="{6754AF03-CF3E-2CAC-31E9-4A021C985687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77931" y="314875"/>
              <a:ext cx="1144303" cy="700368"/>
            </a:xfrm>
            <a:prstGeom prst="rect">
              <a:avLst/>
            </a:prstGeom>
          </p:spPr>
        </p:pic>
        <p:pic>
          <p:nvPicPr>
            <p:cNvPr id="9" name="object 11">
              <a:extLst>
                <a:ext uri="{FF2B5EF4-FFF2-40B4-BE49-F238E27FC236}">
                  <a16:creationId xmlns:a16="http://schemas.microsoft.com/office/drawing/2014/main" id="{5E552609-70F8-755F-6D80-3C0FFBD0892A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049311" y="329479"/>
              <a:ext cx="1013484" cy="668428"/>
            </a:xfrm>
            <a:prstGeom prst="rect">
              <a:avLst/>
            </a:prstGeom>
          </p:spPr>
        </p:pic>
        <p:sp>
          <p:nvSpPr>
            <p:cNvPr id="10" name="object 18">
              <a:extLst>
                <a:ext uri="{FF2B5EF4-FFF2-40B4-BE49-F238E27FC236}">
                  <a16:creationId xmlns:a16="http://schemas.microsoft.com/office/drawing/2014/main" id="{DBDA6CA2-3153-B049-A7D8-C76240C310B1}"/>
                </a:ext>
              </a:extLst>
            </p:cNvPr>
            <p:cNvSpPr/>
            <p:nvPr/>
          </p:nvSpPr>
          <p:spPr>
            <a:xfrm>
              <a:off x="7406313" y="864936"/>
              <a:ext cx="13335" cy="22860"/>
            </a:xfrm>
            <a:custGeom>
              <a:avLst/>
              <a:gdLst/>
              <a:ahLst/>
              <a:cxnLst/>
              <a:rect l="l" t="t" r="r" b="b"/>
              <a:pathLst>
                <a:path w="13334" h="22859">
                  <a:moveTo>
                    <a:pt x="9042" y="0"/>
                  </a:moveTo>
                  <a:lnTo>
                    <a:pt x="2857" y="0"/>
                  </a:lnTo>
                  <a:lnTo>
                    <a:pt x="1295" y="2070"/>
                  </a:lnTo>
                  <a:lnTo>
                    <a:pt x="1295" y="5359"/>
                  </a:lnTo>
                  <a:lnTo>
                    <a:pt x="1663" y="6299"/>
                  </a:lnTo>
                  <a:lnTo>
                    <a:pt x="3695" y="7429"/>
                  </a:lnTo>
                  <a:lnTo>
                    <a:pt x="8115" y="8458"/>
                  </a:lnTo>
                  <a:lnTo>
                    <a:pt x="8115" y="17310"/>
                  </a:lnTo>
                  <a:lnTo>
                    <a:pt x="3416" y="19659"/>
                  </a:lnTo>
                  <a:lnTo>
                    <a:pt x="558" y="20599"/>
                  </a:lnTo>
                  <a:lnTo>
                    <a:pt x="0" y="21069"/>
                  </a:lnTo>
                  <a:lnTo>
                    <a:pt x="279" y="22567"/>
                  </a:lnTo>
                  <a:lnTo>
                    <a:pt x="1117" y="22847"/>
                  </a:lnTo>
                  <a:lnTo>
                    <a:pt x="7569" y="20878"/>
                  </a:lnTo>
                  <a:lnTo>
                    <a:pt x="13093" y="16649"/>
                  </a:lnTo>
                  <a:lnTo>
                    <a:pt x="13093" y="9220"/>
                  </a:lnTo>
                  <a:lnTo>
                    <a:pt x="13093" y="3009"/>
                  </a:lnTo>
                  <a:lnTo>
                    <a:pt x="9042" y="0"/>
                  </a:lnTo>
                  <a:close/>
                </a:path>
              </a:pathLst>
            </a:custGeom>
            <a:solidFill>
              <a:srgbClr val="6F6F6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577768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/>
          <p:cNvSpPr/>
          <p:nvPr/>
        </p:nvSpPr>
        <p:spPr>
          <a:xfrm>
            <a:off x="1478756" y="2298700"/>
            <a:ext cx="6629400" cy="1735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>
              <a:lnSpc>
                <a:spcPct val="90000"/>
              </a:lnSpc>
              <a:spcBef>
                <a:spcPts val="1209"/>
              </a:spcBef>
              <a:buClr>
                <a:schemeClr val="dk1"/>
              </a:buClr>
              <a:buSzPts val="1600"/>
            </a:pPr>
            <a:r>
              <a:rPr lang="it-IT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Non è soltanto il  </a:t>
            </a:r>
            <a:r>
              <a:rPr lang="it-IT" sz="1600" dirty="0">
                <a:solidFill>
                  <a:srgbClr val="47B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risultato finale  </a:t>
            </a:r>
            <a:r>
              <a:rPr lang="it-IT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 un progetto, è soprattutto </a:t>
            </a:r>
            <a:r>
              <a:rPr lang="it-IT" sz="1600" dirty="0">
                <a:solidFill>
                  <a:srgbClr val="47B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un’occasione</a:t>
            </a:r>
            <a:r>
              <a:rPr lang="it-IT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</a:p>
          <a:p>
            <a:pPr marL="285750" indent="-285750" algn="l" rtl="0">
              <a:spcBef>
                <a:spcPts val="1209"/>
              </a:spcBef>
              <a:buClr>
                <a:schemeClr val="dk1"/>
              </a:buClr>
              <a:buSzPts val="1600"/>
              <a:buFont typeface="Wingdings" pitchFamily="2" charset="2"/>
              <a:buChar char="§"/>
            </a:pPr>
            <a:r>
              <a:rPr lang="it-IT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 </a:t>
            </a:r>
            <a:r>
              <a:rPr lang="it-IT" sz="1600" dirty="0">
                <a:solidFill>
                  <a:srgbClr val="47B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raccogliere le esperienze </a:t>
            </a:r>
            <a:r>
              <a:rPr lang="it-IT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 Centro COME</a:t>
            </a:r>
          </a:p>
          <a:p>
            <a:pPr marL="285750" indent="-285750" algn="l" rtl="0">
              <a:spcBef>
                <a:spcPts val="1209"/>
              </a:spcBef>
              <a:buClr>
                <a:schemeClr val="dk1"/>
              </a:buClr>
              <a:buSzPts val="1600"/>
              <a:buFont typeface="Wingdings" pitchFamily="2" charset="2"/>
              <a:buChar char="§"/>
            </a:pPr>
            <a:r>
              <a:rPr lang="it-IT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 </a:t>
            </a:r>
            <a:r>
              <a:rPr lang="it-IT" sz="1600" dirty="0">
                <a:solidFill>
                  <a:srgbClr val="47B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raccontare un gruppo di lavoro</a:t>
            </a:r>
          </a:p>
          <a:p>
            <a:pPr marL="285750" indent="-285750" algn="l" rtl="0">
              <a:spcBef>
                <a:spcPts val="1209"/>
              </a:spcBef>
              <a:buClr>
                <a:schemeClr val="dk1"/>
              </a:buClr>
              <a:buSzPts val="1600"/>
              <a:buFont typeface="Wingdings" pitchFamily="2" charset="2"/>
              <a:buChar char="§"/>
            </a:pPr>
            <a:r>
              <a:rPr lang="it-IT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 </a:t>
            </a:r>
            <a:r>
              <a:rPr lang="it-IT" sz="1600" dirty="0">
                <a:solidFill>
                  <a:srgbClr val="47B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lasciare uno strumento </a:t>
            </a:r>
            <a:r>
              <a:rPr lang="it-IT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fondamentale di lavoro con soggetti fragili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1528" y="1993900"/>
            <a:ext cx="1752600" cy="2413858"/>
          </a:xfrm>
          <a:prstGeom prst="rect">
            <a:avLst/>
          </a:prstGeom>
        </p:spPr>
      </p:pic>
      <p:sp>
        <p:nvSpPr>
          <p:cNvPr id="2" name="object 6">
            <a:extLst>
              <a:ext uri="{FF2B5EF4-FFF2-40B4-BE49-F238E27FC236}">
                <a16:creationId xmlns:a16="http://schemas.microsoft.com/office/drawing/2014/main" id="{60F797BA-4B91-7D58-805C-5ED905BE39E3}"/>
              </a:ext>
            </a:extLst>
          </p:cNvPr>
          <p:cNvSpPr txBox="1"/>
          <p:nvPr/>
        </p:nvSpPr>
        <p:spPr>
          <a:xfrm>
            <a:off x="945356" y="1079500"/>
            <a:ext cx="2952326" cy="507941"/>
          </a:xfrm>
          <a:prstGeom prst="rect">
            <a:avLst/>
          </a:prstGeom>
        </p:spPr>
        <p:txBody>
          <a:bodyPr vert="horz" wrap="square" lIns="0" tIns="15349" rIns="0" bIns="0" rtlCol="0" anchor="t">
            <a:spAutoFit/>
          </a:bodyPr>
          <a:lstStyle/>
          <a:p>
            <a:pPr marL="15240" algn="ctr">
              <a:spcBef>
                <a:spcPts val="121"/>
              </a:spcBef>
            </a:pPr>
            <a:r>
              <a:rPr lang="it-IT" sz="3200" spc="-242" dirty="0">
                <a:solidFill>
                  <a:schemeClr val="accent1"/>
                </a:solidFill>
                <a:latin typeface="Tahoma"/>
                <a:cs typeface="Tahoma"/>
              </a:rPr>
              <a:t>Il </a:t>
            </a:r>
            <a:r>
              <a:rPr lang="it-IT" sz="2800" dirty="0">
                <a:solidFill>
                  <a:schemeClr val="accent1"/>
                </a:solidFill>
                <a:latin typeface="Tahoma"/>
                <a:cs typeface="Tahoma"/>
              </a:rPr>
              <a:t>testo</a:t>
            </a:r>
            <a:endParaRPr sz="2800" dirty="0">
              <a:solidFill>
                <a:schemeClr val="accent1"/>
              </a:solidFill>
              <a:latin typeface="Tahoma"/>
              <a:cs typeface="Tahoma"/>
            </a:endParaRPr>
          </a:p>
        </p:txBody>
      </p:sp>
      <p:grpSp>
        <p:nvGrpSpPr>
          <p:cNvPr id="3" name="object 8">
            <a:extLst>
              <a:ext uri="{FF2B5EF4-FFF2-40B4-BE49-F238E27FC236}">
                <a16:creationId xmlns:a16="http://schemas.microsoft.com/office/drawing/2014/main" id="{B0F13E53-BDDD-4733-C612-80C28E069164}"/>
              </a:ext>
            </a:extLst>
          </p:cNvPr>
          <p:cNvGrpSpPr/>
          <p:nvPr/>
        </p:nvGrpSpPr>
        <p:grpSpPr>
          <a:xfrm>
            <a:off x="8469073" y="88900"/>
            <a:ext cx="3733800" cy="546452"/>
            <a:chOff x="2049311" y="314875"/>
            <a:chExt cx="5370337" cy="700368"/>
          </a:xfrm>
        </p:grpSpPr>
        <p:sp>
          <p:nvSpPr>
            <p:cNvPr id="4" name="object 9">
              <a:extLst>
                <a:ext uri="{FF2B5EF4-FFF2-40B4-BE49-F238E27FC236}">
                  <a16:creationId xmlns:a16="http://schemas.microsoft.com/office/drawing/2014/main" id="{0DDF70EF-5196-1E0C-B4BD-B9B4BA11EB9C}"/>
                </a:ext>
              </a:extLst>
            </p:cNvPr>
            <p:cNvSpPr/>
            <p:nvPr/>
          </p:nvSpPr>
          <p:spPr>
            <a:xfrm>
              <a:off x="5005590" y="827887"/>
              <a:ext cx="100965" cy="134620"/>
            </a:xfrm>
            <a:custGeom>
              <a:avLst/>
              <a:gdLst/>
              <a:ahLst/>
              <a:cxnLst/>
              <a:rect l="l" t="t" r="r" b="b"/>
              <a:pathLst>
                <a:path w="100964" h="134619">
                  <a:moveTo>
                    <a:pt x="10079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0" y="55880"/>
                  </a:lnTo>
                  <a:lnTo>
                    <a:pt x="0" y="78740"/>
                  </a:lnTo>
                  <a:lnTo>
                    <a:pt x="0" y="109220"/>
                  </a:lnTo>
                  <a:lnTo>
                    <a:pt x="0" y="134620"/>
                  </a:lnTo>
                  <a:lnTo>
                    <a:pt x="100799" y="134620"/>
                  </a:lnTo>
                  <a:lnTo>
                    <a:pt x="100799" y="109220"/>
                  </a:lnTo>
                  <a:lnTo>
                    <a:pt x="25196" y="109220"/>
                  </a:lnTo>
                  <a:lnTo>
                    <a:pt x="25196" y="78740"/>
                  </a:lnTo>
                  <a:lnTo>
                    <a:pt x="98107" y="78740"/>
                  </a:lnTo>
                  <a:lnTo>
                    <a:pt x="98107" y="55880"/>
                  </a:lnTo>
                  <a:lnTo>
                    <a:pt x="25196" y="55880"/>
                  </a:lnTo>
                  <a:lnTo>
                    <a:pt x="25196" y="24130"/>
                  </a:lnTo>
                  <a:lnTo>
                    <a:pt x="100799" y="24130"/>
                  </a:lnTo>
                  <a:lnTo>
                    <a:pt x="100799" y="0"/>
                  </a:lnTo>
                  <a:close/>
                </a:path>
              </a:pathLst>
            </a:custGeom>
            <a:solidFill>
              <a:srgbClr val="1C1C1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5" name="object 10">
              <a:extLst>
                <a:ext uri="{FF2B5EF4-FFF2-40B4-BE49-F238E27FC236}">
                  <a16:creationId xmlns:a16="http://schemas.microsoft.com/office/drawing/2014/main" id="{E5C1FF2B-34EA-9779-B9D9-B4B2046B5624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77931" y="314875"/>
              <a:ext cx="1144303" cy="700368"/>
            </a:xfrm>
            <a:prstGeom prst="rect">
              <a:avLst/>
            </a:prstGeom>
          </p:spPr>
        </p:pic>
        <p:pic>
          <p:nvPicPr>
            <p:cNvPr id="6" name="object 11">
              <a:extLst>
                <a:ext uri="{FF2B5EF4-FFF2-40B4-BE49-F238E27FC236}">
                  <a16:creationId xmlns:a16="http://schemas.microsoft.com/office/drawing/2014/main" id="{3A267012-FC54-A25E-B356-003435E51B84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49311" y="329479"/>
              <a:ext cx="1013484" cy="668428"/>
            </a:xfrm>
            <a:prstGeom prst="rect">
              <a:avLst/>
            </a:prstGeom>
          </p:spPr>
        </p:pic>
        <p:sp>
          <p:nvSpPr>
            <p:cNvPr id="8" name="object 18">
              <a:extLst>
                <a:ext uri="{FF2B5EF4-FFF2-40B4-BE49-F238E27FC236}">
                  <a16:creationId xmlns:a16="http://schemas.microsoft.com/office/drawing/2014/main" id="{6F6CBDFC-F406-B7CE-5A41-57616BB22F12}"/>
                </a:ext>
              </a:extLst>
            </p:cNvPr>
            <p:cNvSpPr/>
            <p:nvPr/>
          </p:nvSpPr>
          <p:spPr>
            <a:xfrm>
              <a:off x="7406313" y="864936"/>
              <a:ext cx="13335" cy="22860"/>
            </a:xfrm>
            <a:custGeom>
              <a:avLst/>
              <a:gdLst/>
              <a:ahLst/>
              <a:cxnLst/>
              <a:rect l="l" t="t" r="r" b="b"/>
              <a:pathLst>
                <a:path w="13334" h="22859">
                  <a:moveTo>
                    <a:pt x="9042" y="0"/>
                  </a:moveTo>
                  <a:lnTo>
                    <a:pt x="2857" y="0"/>
                  </a:lnTo>
                  <a:lnTo>
                    <a:pt x="1295" y="2070"/>
                  </a:lnTo>
                  <a:lnTo>
                    <a:pt x="1295" y="5359"/>
                  </a:lnTo>
                  <a:lnTo>
                    <a:pt x="1663" y="6299"/>
                  </a:lnTo>
                  <a:lnTo>
                    <a:pt x="3695" y="7429"/>
                  </a:lnTo>
                  <a:lnTo>
                    <a:pt x="8115" y="8458"/>
                  </a:lnTo>
                  <a:lnTo>
                    <a:pt x="8115" y="17310"/>
                  </a:lnTo>
                  <a:lnTo>
                    <a:pt x="3416" y="19659"/>
                  </a:lnTo>
                  <a:lnTo>
                    <a:pt x="558" y="20599"/>
                  </a:lnTo>
                  <a:lnTo>
                    <a:pt x="0" y="21069"/>
                  </a:lnTo>
                  <a:lnTo>
                    <a:pt x="279" y="22567"/>
                  </a:lnTo>
                  <a:lnTo>
                    <a:pt x="1117" y="22847"/>
                  </a:lnTo>
                  <a:lnTo>
                    <a:pt x="7569" y="20878"/>
                  </a:lnTo>
                  <a:lnTo>
                    <a:pt x="13093" y="16649"/>
                  </a:lnTo>
                  <a:lnTo>
                    <a:pt x="13093" y="9220"/>
                  </a:lnTo>
                  <a:lnTo>
                    <a:pt x="13093" y="3009"/>
                  </a:lnTo>
                  <a:lnTo>
                    <a:pt x="9042" y="0"/>
                  </a:lnTo>
                  <a:close/>
                </a:path>
              </a:pathLst>
            </a:custGeom>
            <a:solidFill>
              <a:srgbClr val="6F6F6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1002608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/>
          <p:cNvSpPr/>
          <p:nvPr/>
        </p:nvSpPr>
        <p:spPr>
          <a:xfrm>
            <a:off x="1821043" y="1939914"/>
            <a:ext cx="5867400" cy="1889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>
              <a:lnSpc>
                <a:spcPct val="90000"/>
              </a:lnSpc>
              <a:spcBef>
                <a:spcPts val="1209"/>
              </a:spcBef>
              <a:buClr>
                <a:schemeClr val="dk1"/>
              </a:buClr>
              <a:buSzPts val="1600"/>
            </a:pPr>
            <a:r>
              <a:rPr lang="it-IT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L’arte è </a:t>
            </a:r>
            <a:r>
              <a:rPr lang="it-IT" sz="1600" dirty="0">
                <a:solidFill>
                  <a:srgbClr val="47B0C0"/>
                </a:solidFill>
                <a:latin typeface="Tahoma"/>
                <a:cs typeface="Tahoma"/>
              </a:rPr>
              <a:t>narrazione</a:t>
            </a:r>
            <a:r>
              <a:rPr lang="it-IT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just" rtl="0">
              <a:lnSpc>
                <a:spcPct val="90000"/>
              </a:lnSpc>
              <a:spcBef>
                <a:spcPts val="1209"/>
              </a:spcBef>
              <a:buClr>
                <a:schemeClr val="dk1"/>
              </a:buClr>
              <a:buSzPts val="1600"/>
            </a:pPr>
            <a:r>
              <a:rPr lang="it-IT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 </a:t>
            </a:r>
            <a:r>
              <a:rPr lang="it-IT" sz="1600" dirty="0">
                <a:solidFill>
                  <a:srgbClr val="47B0C0"/>
                </a:solidFill>
                <a:latin typeface="Tahoma"/>
                <a:cs typeface="Tahoma"/>
              </a:rPr>
              <a:t>forza comunicativa </a:t>
            </a:r>
            <a:r>
              <a:rPr lang="it-IT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 condivide le </a:t>
            </a:r>
            <a:r>
              <a:rPr lang="it-IT" sz="1600" dirty="0">
                <a:solidFill>
                  <a:srgbClr val="47B0C0"/>
                </a:solidFill>
                <a:latin typeface="Tahoma"/>
                <a:cs typeface="Tahoma"/>
              </a:rPr>
              <a:t>stesse funzioni sociali</a:t>
            </a:r>
            <a:r>
              <a:rPr lang="it-IT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L="285750" indent="-285750" algn="l" rtl="0">
              <a:spcBef>
                <a:spcPts val="1209"/>
              </a:spcBef>
              <a:buClr>
                <a:schemeClr val="dk1"/>
              </a:buClr>
              <a:buSzPts val="1600"/>
              <a:buFont typeface="Wingdings" pitchFamily="2" charset="2"/>
              <a:buChar char="§"/>
            </a:pPr>
            <a:r>
              <a:rPr lang="it-IT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funzione </a:t>
            </a:r>
            <a:r>
              <a:rPr lang="it-IT" sz="1600" dirty="0">
                <a:solidFill>
                  <a:srgbClr val="47B0C0"/>
                </a:solidFill>
                <a:latin typeface="Tahoma"/>
                <a:cs typeface="Tahoma"/>
              </a:rPr>
              <a:t>comunitaria</a:t>
            </a:r>
          </a:p>
          <a:p>
            <a:pPr marL="285750" indent="-285750" algn="l" rtl="0">
              <a:spcBef>
                <a:spcPts val="1209"/>
              </a:spcBef>
              <a:buClr>
                <a:schemeClr val="dk1"/>
              </a:buClr>
              <a:buSzPts val="1600"/>
              <a:buFont typeface="Wingdings" pitchFamily="2" charset="2"/>
              <a:buChar char="§"/>
            </a:pPr>
            <a:r>
              <a:rPr lang="it-IT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funzione </a:t>
            </a:r>
            <a:r>
              <a:rPr lang="it-IT" sz="1600" dirty="0">
                <a:solidFill>
                  <a:srgbClr val="47B0C0"/>
                </a:solidFill>
                <a:latin typeface="Tahoma"/>
                <a:cs typeface="Tahoma"/>
              </a:rPr>
              <a:t>empatica</a:t>
            </a:r>
          </a:p>
          <a:p>
            <a:pPr marL="285750" indent="-285750" algn="l" rtl="0">
              <a:spcBef>
                <a:spcPts val="1209"/>
              </a:spcBef>
              <a:buClr>
                <a:schemeClr val="dk1"/>
              </a:buClr>
              <a:buSzPts val="1600"/>
              <a:buFont typeface="Wingdings" pitchFamily="2" charset="2"/>
              <a:buChar char="§"/>
            </a:pPr>
            <a:r>
              <a:rPr lang="it-IT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funzione </a:t>
            </a:r>
            <a:r>
              <a:rPr lang="it-IT" sz="1600" dirty="0">
                <a:solidFill>
                  <a:srgbClr val="47B0C0"/>
                </a:solidFill>
                <a:latin typeface="Tahoma"/>
                <a:cs typeface="Tahoma"/>
              </a:rPr>
              <a:t>ludica</a:t>
            </a:r>
          </a:p>
        </p:txBody>
      </p:sp>
      <p:sp>
        <p:nvSpPr>
          <p:cNvPr id="2" name="object 6">
            <a:extLst>
              <a:ext uri="{FF2B5EF4-FFF2-40B4-BE49-F238E27FC236}">
                <a16:creationId xmlns:a16="http://schemas.microsoft.com/office/drawing/2014/main" id="{60F797BA-4B91-7D58-805C-5ED905BE39E3}"/>
              </a:ext>
            </a:extLst>
          </p:cNvPr>
          <p:cNvSpPr txBox="1"/>
          <p:nvPr/>
        </p:nvSpPr>
        <p:spPr>
          <a:xfrm>
            <a:off x="1097756" y="1079500"/>
            <a:ext cx="2952326" cy="507941"/>
          </a:xfrm>
          <a:prstGeom prst="rect">
            <a:avLst/>
          </a:prstGeom>
        </p:spPr>
        <p:txBody>
          <a:bodyPr vert="horz" wrap="square" lIns="0" tIns="15349" rIns="0" bIns="0" rtlCol="0" anchor="t">
            <a:spAutoFit/>
          </a:bodyPr>
          <a:lstStyle/>
          <a:p>
            <a:pPr marL="15240" algn="ctr">
              <a:spcBef>
                <a:spcPts val="121"/>
              </a:spcBef>
            </a:pPr>
            <a:r>
              <a:rPr lang="it-IT" sz="3200" spc="-242" dirty="0">
                <a:solidFill>
                  <a:schemeClr val="accent1"/>
                </a:solidFill>
                <a:latin typeface="Tahoma"/>
                <a:cs typeface="Tahoma"/>
              </a:rPr>
              <a:t>     </a:t>
            </a:r>
            <a:r>
              <a:rPr lang="it-IT" sz="2800" dirty="0">
                <a:solidFill>
                  <a:schemeClr val="accent1"/>
                </a:solidFill>
                <a:latin typeface="Tahoma"/>
                <a:cs typeface="Tahoma"/>
              </a:rPr>
              <a:t>Perché l’arte</a:t>
            </a:r>
            <a:endParaRPr sz="2800" dirty="0">
              <a:solidFill>
                <a:schemeClr val="accent1"/>
              </a:solidFill>
              <a:latin typeface="Tahoma"/>
              <a:cs typeface="Tahoma"/>
            </a:endParaRPr>
          </a:p>
        </p:txBody>
      </p:sp>
      <p:grpSp>
        <p:nvGrpSpPr>
          <p:cNvPr id="3" name="object 8">
            <a:extLst>
              <a:ext uri="{FF2B5EF4-FFF2-40B4-BE49-F238E27FC236}">
                <a16:creationId xmlns:a16="http://schemas.microsoft.com/office/drawing/2014/main" id="{B0F13E53-BDDD-4733-C612-80C28E069164}"/>
              </a:ext>
            </a:extLst>
          </p:cNvPr>
          <p:cNvGrpSpPr/>
          <p:nvPr/>
        </p:nvGrpSpPr>
        <p:grpSpPr>
          <a:xfrm>
            <a:off x="8469073" y="88900"/>
            <a:ext cx="3733800" cy="546452"/>
            <a:chOff x="2049311" y="314875"/>
            <a:chExt cx="5370337" cy="700368"/>
          </a:xfrm>
        </p:grpSpPr>
        <p:sp>
          <p:nvSpPr>
            <p:cNvPr id="4" name="object 9">
              <a:extLst>
                <a:ext uri="{FF2B5EF4-FFF2-40B4-BE49-F238E27FC236}">
                  <a16:creationId xmlns:a16="http://schemas.microsoft.com/office/drawing/2014/main" id="{0DDF70EF-5196-1E0C-B4BD-B9B4BA11EB9C}"/>
                </a:ext>
              </a:extLst>
            </p:cNvPr>
            <p:cNvSpPr/>
            <p:nvPr/>
          </p:nvSpPr>
          <p:spPr>
            <a:xfrm>
              <a:off x="5005590" y="827887"/>
              <a:ext cx="100965" cy="134620"/>
            </a:xfrm>
            <a:custGeom>
              <a:avLst/>
              <a:gdLst/>
              <a:ahLst/>
              <a:cxnLst/>
              <a:rect l="l" t="t" r="r" b="b"/>
              <a:pathLst>
                <a:path w="100964" h="134619">
                  <a:moveTo>
                    <a:pt x="10079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0" y="55880"/>
                  </a:lnTo>
                  <a:lnTo>
                    <a:pt x="0" y="78740"/>
                  </a:lnTo>
                  <a:lnTo>
                    <a:pt x="0" y="109220"/>
                  </a:lnTo>
                  <a:lnTo>
                    <a:pt x="0" y="134620"/>
                  </a:lnTo>
                  <a:lnTo>
                    <a:pt x="100799" y="134620"/>
                  </a:lnTo>
                  <a:lnTo>
                    <a:pt x="100799" y="109220"/>
                  </a:lnTo>
                  <a:lnTo>
                    <a:pt x="25196" y="109220"/>
                  </a:lnTo>
                  <a:lnTo>
                    <a:pt x="25196" y="78740"/>
                  </a:lnTo>
                  <a:lnTo>
                    <a:pt x="98107" y="78740"/>
                  </a:lnTo>
                  <a:lnTo>
                    <a:pt x="98107" y="55880"/>
                  </a:lnTo>
                  <a:lnTo>
                    <a:pt x="25196" y="55880"/>
                  </a:lnTo>
                  <a:lnTo>
                    <a:pt x="25196" y="24130"/>
                  </a:lnTo>
                  <a:lnTo>
                    <a:pt x="100799" y="24130"/>
                  </a:lnTo>
                  <a:lnTo>
                    <a:pt x="100799" y="0"/>
                  </a:lnTo>
                  <a:close/>
                </a:path>
              </a:pathLst>
            </a:custGeom>
            <a:solidFill>
              <a:srgbClr val="1C1C1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5" name="object 10">
              <a:extLst>
                <a:ext uri="{FF2B5EF4-FFF2-40B4-BE49-F238E27FC236}">
                  <a16:creationId xmlns:a16="http://schemas.microsoft.com/office/drawing/2014/main" id="{E5C1FF2B-34EA-9779-B9D9-B4B2046B5624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77931" y="314875"/>
              <a:ext cx="1144303" cy="700368"/>
            </a:xfrm>
            <a:prstGeom prst="rect">
              <a:avLst/>
            </a:prstGeom>
          </p:spPr>
        </p:pic>
        <p:pic>
          <p:nvPicPr>
            <p:cNvPr id="6" name="object 11">
              <a:extLst>
                <a:ext uri="{FF2B5EF4-FFF2-40B4-BE49-F238E27FC236}">
                  <a16:creationId xmlns:a16="http://schemas.microsoft.com/office/drawing/2014/main" id="{3A267012-FC54-A25E-B356-003435E51B84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49311" y="329479"/>
              <a:ext cx="1013484" cy="668428"/>
            </a:xfrm>
            <a:prstGeom prst="rect">
              <a:avLst/>
            </a:prstGeom>
          </p:spPr>
        </p:pic>
        <p:sp>
          <p:nvSpPr>
            <p:cNvPr id="8" name="object 18">
              <a:extLst>
                <a:ext uri="{FF2B5EF4-FFF2-40B4-BE49-F238E27FC236}">
                  <a16:creationId xmlns:a16="http://schemas.microsoft.com/office/drawing/2014/main" id="{6F6CBDFC-F406-B7CE-5A41-57616BB22F12}"/>
                </a:ext>
              </a:extLst>
            </p:cNvPr>
            <p:cNvSpPr/>
            <p:nvPr/>
          </p:nvSpPr>
          <p:spPr>
            <a:xfrm>
              <a:off x="7406313" y="864936"/>
              <a:ext cx="13335" cy="22860"/>
            </a:xfrm>
            <a:custGeom>
              <a:avLst/>
              <a:gdLst/>
              <a:ahLst/>
              <a:cxnLst/>
              <a:rect l="l" t="t" r="r" b="b"/>
              <a:pathLst>
                <a:path w="13334" h="22859">
                  <a:moveTo>
                    <a:pt x="9042" y="0"/>
                  </a:moveTo>
                  <a:lnTo>
                    <a:pt x="2857" y="0"/>
                  </a:lnTo>
                  <a:lnTo>
                    <a:pt x="1295" y="2070"/>
                  </a:lnTo>
                  <a:lnTo>
                    <a:pt x="1295" y="5359"/>
                  </a:lnTo>
                  <a:lnTo>
                    <a:pt x="1663" y="6299"/>
                  </a:lnTo>
                  <a:lnTo>
                    <a:pt x="3695" y="7429"/>
                  </a:lnTo>
                  <a:lnTo>
                    <a:pt x="8115" y="8458"/>
                  </a:lnTo>
                  <a:lnTo>
                    <a:pt x="8115" y="17310"/>
                  </a:lnTo>
                  <a:lnTo>
                    <a:pt x="3416" y="19659"/>
                  </a:lnTo>
                  <a:lnTo>
                    <a:pt x="558" y="20599"/>
                  </a:lnTo>
                  <a:lnTo>
                    <a:pt x="0" y="21069"/>
                  </a:lnTo>
                  <a:lnTo>
                    <a:pt x="279" y="22567"/>
                  </a:lnTo>
                  <a:lnTo>
                    <a:pt x="1117" y="22847"/>
                  </a:lnTo>
                  <a:lnTo>
                    <a:pt x="7569" y="20878"/>
                  </a:lnTo>
                  <a:lnTo>
                    <a:pt x="13093" y="16649"/>
                  </a:lnTo>
                  <a:lnTo>
                    <a:pt x="13093" y="9220"/>
                  </a:lnTo>
                  <a:lnTo>
                    <a:pt x="13093" y="3009"/>
                  </a:lnTo>
                  <a:lnTo>
                    <a:pt x="9042" y="0"/>
                  </a:lnTo>
                  <a:close/>
                </a:path>
              </a:pathLst>
            </a:custGeom>
            <a:solidFill>
              <a:srgbClr val="6F6F6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pic>
        <p:nvPicPr>
          <p:cNvPr id="10" name="Immagine 9">
            <a:extLst>
              <a:ext uri="{FF2B5EF4-FFF2-40B4-BE49-F238E27FC236}">
                <a16:creationId xmlns:a16="http://schemas.microsoft.com/office/drawing/2014/main" id="{6FBBF996-228D-485B-BEC9-10FBABC34A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7278" y="2886687"/>
            <a:ext cx="2514600" cy="188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983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/>
          <p:cNvSpPr/>
          <p:nvPr/>
        </p:nvSpPr>
        <p:spPr>
          <a:xfrm>
            <a:off x="2012156" y="2040941"/>
            <a:ext cx="5867400" cy="2314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>
              <a:lnSpc>
                <a:spcPct val="90000"/>
              </a:lnSpc>
              <a:spcBef>
                <a:spcPts val="1209"/>
              </a:spcBef>
              <a:buClr>
                <a:schemeClr val="dk1"/>
              </a:buClr>
              <a:buSzPts val="1600"/>
            </a:pPr>
            <a:r>
              <a:rPr lang="it-IT" sz="1600" dirty="0">
                <a:solidFill>
                  <a:srgbClr val="47B0C0"/>
                </a:solidFill>
                <a:latin typeface="Tahoma"/>
                <a:cs typeface="Tahoma"/>
              </a:rPr>
              <a:t>Uscire</a:t>
            </a:r>
            <a:r>
              <a:rPr lang="it-IT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dall’aula è un </a:t>
            </a:r>
            <a:r>
              <a:rPr lang="it-IT" sz="1600" dirty="0">
                <a:solidFill>
                  <a:srgbClr val="47B0C0"/>
                </a:solidFill>
                <a:latin typeface="Tahoma"/>
                <a:cs typeface="Tahoma"/>
              </a:rPr>
              <a:t>progetto</a:t>
            </a:r>
            <a:r>
              <a:rPr lang="it-IT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285750" indent="-285750" algn="l" rtl="0">
              <a:spcBef>
                <a:spcPts val="1209"/>
              </a:spcBef>
              <a:buClr>
                <a:schemeClr val="dk1"/>
              </a:buClr>
              <a:buSzPts val="1600"/>
              <a:buFont typeface="Wingdings" pitchFamily="2" charset="2"/>
              <a:buChar char="§"/>
            </a:pPr>
            <a:r>
              <a:rPr lang="it-IT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it-IT" sz="1600" dirty="0">
                <a:solidFill>
                  <a:srgbClr val="47B0C0"/>
                </a:solidFill>
                <a:latin typeface="Tahoma"/>
                <a:cs typeface="Tahoma"/>
              </a:rPr>
              <a:t>Perché</a:t>
            </a:r>
            <a:r>
              <a:rPr lang="it-IT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andiamo al museo?»</a:t>
            </a:r>
            <a:endParaRPr lang="it-IT" sz="1600" dirty="0">
              <a:solidFill>
                <a:srgbClr val="47B0C0"/>
              </a:solidFill>
              <a:latin typeface="Tahoma"/>
              <a:cs typeface="Tahoma"/>
            </a:endParaRPr>
          </a:p>
          <a:p>
            <a:pPr marL="285750" indent="-285750" algn="l" rtl="0">
              <a:spcBef>
                <a:spcPts val="1209"/>
              </a:spcBef>
              <a:buClr>
                <a:schemeClr val="dk1"/>
              </a:buClr>
              <a:buSzPts val="1600"/>
              <a:buFont typeface="Wingdings" pitchFamily="2" charset="2"/>
              <a:buChar char="§"/>
            </a:pPr>
            <a:r>
              <a:rPr lang="it-IT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it-IT" sz="1600" dirty="0">
                <a:solidFill>
                  <a:srgbClr val="47B0C0"/>
                </a:solidFill>
                <a:latin typeface="Tahoma"/>
                <a:cs typeface="Tahoma"/>
              </a:rPr>
              <a:t>Dove</a:t>
            </a:r>
            <a:r>
              <a:rPr lang="it-IT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andiamo?»</a:t>
            </a:r>
            <a:endParaRPr lang="it-IT" sz="1600" dirty="0">
              <a:solidFill>
                <a:srgbClr val="47B0C0"/>
              </a:solidFill>
              <a:latin typeface="Tahoma"/>
              <a:cs typeface="Tahoma"/>
            </a:endParaRPr>
          </a:p>
          <a:p>
            <a:pPr marL="285750" indent="-285750" algn="l" rtl="0">
              <a:spcBef>
                <a:spcPts val="1209"/>
              </a:spcBef>
              <a:buClr>
                <a:schemeClr val="dk1"/>
              </a:buClr>
              <a:buSzPts val="1600"/>
              <a:buFont typeface="Wingdings" pitchFamily="2" charset="2"/>
              <a:buChar char="§"/>
            </a:pPr>
            <a:r>
              <a:rPr lang="it-IT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it-IT" sz="1600" dirty="0">
                <a:solidFill>
                  <a:srgbClr val="47B0C0"/>
                </a:solidFill>
                <a:latin typeface="Tahoma"/>
                <a:cs typeface="Tahoma"/>
              </a:rPr>
              <a:t>Chi</a:t>
            </a:r>
            <a:r>
              <a:rPr lang="it-IT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sono i personaggi raffigurati in questo quadro?</a:t>
            </a:r>
          </a:p>
          <a:p>
            <a:pPr marL="285750" indent="-285750" algn="l" rtl="0">
              <a:spcBef>
                <a:spcPts val="1209"/>
              </a:spcBef>
              <a:buClr>
                <a:schemeClr val="dk1"/>
              </a:buClr>
              <a:buSzPts val="1600"/>
              <a:buFont typeface="Wingdings" pitchFamily="2" charset="2"/>
              <a:buChar char="§"/>
            </a:pPr>
            <a:r>
              <a:rPr lang="it-IT" sz="1600" dirty="0">
                <a:solidFill>
                  <a:srgbClr val="47B0C0"/>
                </a:solidFill>
                <a:latin typeface="Tahoma"/>
                <a:cs typeface="Tahoma"/>
              </a:rPr>
              <a:t>Che</a:t>
            </a:r>
            <a:r>
              <a:rPr lang="it-IT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1600" dirty="0">
                <a:solidFill>
                  <a:srgbClr val="47B0C0"/>
                </a:solidFill>
                <a:latin typeface="Tahoma"/>
                <a:cs typeface="Tahoma"/>
              </a:rPr>
              <a:t>cosa</a:t>
            </a:r>
            <a:r>
              <a:rPr lang="it-IT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1600" dirty="0">
                <a:solidFill>
                  <a:srgbClr val="47B0C0"/>
                </a:solidFill>
                <a:latin typeface="Tahoma"/>
                <a:cs typeface="Tahoma"/>
              </a:rPr>
              <a:t>racconta</a:t>
            </a:r>
            <a:r>
              <a:rPr lang="it-IT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questa immagine?»</a:t>
            </a:r>
          </a:p>
          <a:p>
            <a:pPr marL="285750" indent="-285750" algn="l" rtl="0">
              <a:spcBef>
                <a:spcPts val="1209"/>
              </a:spcBef>
              <a:buClr>
                <a:schemeClr val="dk1"/>
              </a:buClr>
              <a:buSzPts val="1600"/>
              <a:buFont typeface="Wingdings" pitchFamily="2" charset="2"/>
              <a:buChar char="§"/>
            </a:pPr>
            <a:r>
              <a:rPr lang="it-IT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«Che cosa vi </a:t>
            </a:r>
            <a:r>
              <a:rPr lang="it-IT" sz="1600" dirty="0">
                <a:solidFill>
                  <a:srgbClr val="47B0C0"/>
                </a:solidFill>
                <a:latin typeface="Tahoma"/>
                <a:cs typeface="Tahoma"/>
              </a:rPr>
              <a:t>trasmette</a:t>
            </a:r>
            <a:r>
              <a:rPr lang="it-IT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questa immagine?»</a:t>
            </a:r>
            <a:endParaRPr lang="it-IT" sz="1600" dirty="0">
              <a:solidFill>
                <a:srgbClr val="47B0C0"/>
              </a:solidFill>
              <a:latin typeface="Tahoma"/>
              <a:cs typeface="Tahoma"/>
            </a:endParaRPr>
          </a:p>
        </p:txBody>
      </p:sp>
      <p:sp>
        <p:nvSpPr>
          <p:cNvPr id="2" name="object 6">
            <a:extLst>
              <a:ext uri="{FF2B5EF4-FFF2-40B4-BE49-F238E27FC236}">
                <a16:creationId xmlns:a16="http://schemas.microsoft.com/office/drawing/2014/main" id="{60F797BA-4B91-7D58-805C-5ED905BE39E3}"/>
              </a:ext>
            </a:extLst>
          </p:cNvPr>
          <p:cNvSpPr txBox="1"/>
          <p:nvPr/>
        </p:nvSpPr>
        <p:spPr>
          <a:xfrm>
            <a:off x="1250156" y="1102929"/>
            <a:ext cx="7391400" cy="446386"/>
          </a:xfrm>
          <a:prstGeom prst="rect">
            <a:avLst/>
          </a:prstGeom>
        </p:spPr>
        <p:txBody>
          <a:bodyPr vert="horz" wrap="square" lIns="0" tIns="15349" rIns="0" bIns="0" rtlCol="0" anchor="t">
            <a:spAutoFit/>
          </a:bodyPr>
          <a:lstStyle/>
          <a:p>
            <a:pPr marL="15240" algn="ctr">
              <a:spcBef>
                <a:spcPts val="121"/>
              </a:spcBef>
            </a:pPr>
            <a:r>
              <a:rPr lang="it-IT" sz="2800" dirty="0">
                <a:solidFill>
                  <a:schemeClr val="accent1"/>
                </a:solidFill>
                <a:latin typeface="Tahoma"/>
                <a:cs typeface="Tahoma"/>
              </a:rPr>
              <a:t>In classe: le domande di orientamento</a:t>
            </a:r>
            <a:endParaRPr sz="2800" dirty="0">
              <a:solidFill>
                <a:schemeClr val="accent1"/>
              </a:solidFill>
              <a:latin typeface="Tahoma"/>
              <a:cs typeface="Tahoma"/>
            </a:endParaRPr>
          </a:p>
        </p:txBody>
      </p:sp>
      <p:grpSp>
        <p:nvGrpSpPr>
          <p:cNvPr id="3" name="object 8">
            <a:extLst>
              <a:ext uri="{FF2B5EF4-FFF2-40B4-BE49-F238E27FC236}">
                <a16:creationId xmlns:a16="http://schemas.microsoft.com/office/drawing/2014/main" id="{B0F13E53-BDDD-4733-C612-80C28E069164}"/>
              </a:ext>
            </a:extLst>
          </p:cNvPr>
          <p:cNvGrpSpPr/>
          <p:nvPr/>
        </p:nvGrpSpPr>
        <p:grpSpPr>
          <a:xfrm>
            <a:off x="8469073" y="88900"/>
            <a:ext cx="3733800" cy="546452"/>
            <a:chOff x="2049311" y="314875"/>
            <a:chExt cx="5370337" cy="700368"/>
          </a:xfrm>
        </p:grpSpPr>
        <p:sp>
          <p:nvSpPr>
            <p:cNvPr id="4" name="object 9">
              <a:extLst>
                <a:ext uri="{FF2B5EF4-FFF2-40B4-BE49-F238E27FC236}">
                  <a16:creationId xmlns:a16="http://schemas.microsoft.com/office/drawing/2014/main" id="{0DDF70EF-5196-1E0C-B4BD-B9B4BA11EB9C}"/>
                </a:ext>
              </a:extLst>
            </p:cNvPr>
            <p:cNvSpPr/>
            <p:nvPr/>
          </p:nvSpPr>
          <p:spPr>
            <a:xfrm>
              <a:off x="5005590" y="827887"/>
              <a:ext cx="100965" cy="134620"/>
            </a:xfrm>
            <a:custGeom>
              <a:avLst/>
              <a:gdLst/>
              <a:ahLst/>
              <a:cxnLst/>
              <a:rect l="l" t="t" r="r" b="b"/>
              <a:pathLst>
                <a:path w="100964" h="134619">
                  <a:moveTo>
                    <a:pt x="10079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0" y="55880"/>
                  </a:lnTo>
                  <a:lnTo>
                    <a:pt x="0" y="78740"/>
                  </a:lnTo>
                  <a:lnTo>
                    <a:pt x="0" y="109220"/>
                  </a:lnTo>
                  <a:lnTo>
                    <a:pt x="0" y="134620"/>
                  </a:lnTo>
                  <a:lnTo>
                    <a:pt x="100799" y="134620"/>
                  </a:lnTo>
                  <a:lnTo>
                    <a:pt x="100799" y="109220"/>
                  </a:lnTo>
                  <a:lnTo>
                    <a:pt x="25196" y="109220"/>
                  </a:lnTo>
                  <a:lnTo>
                    <a:pt x="25196" y="78740"/>
                  </a:lnTo>
                  <a:lnTo>
                    <a:pt x="98107" y="78740"/>
                  </a:lnTo>
                  <a:lnTo>
                    <a:pt x="98107" y="55880"/>
                  </a:lnTo>
                  <a:lnTo>
                    <a:pt x="25196" y="55880"/>
                  </a:lnTo>
                  <a:lnTo>
                    <a:pt x="25196" y="24130"/>
                  </a:lnTo>
                  <a:lnTo>
                    <a:pt x="100799" y="24130"/>
                  </a:lnTo>
                  <a:lnTo>
                    <a:pt x="100799" y="0"/>
                  </a:lnTo>
                  <a:close/>
                </a:path>
              </a:pathLst>
            </a:custGeom>
            <a:solidFill>
              <a:srgbClr val="1C1C1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5" name="object 10">
              <a:extLst>
                <a:ext uri="{FF2B5EF4-FFF2-40B4-BE49-F238E27FC236}">
                  <a16:creationId xmlns:a16="http://schemas.microsoft.com/office/drawing/2014/main" id="{E5C1FF2B-34EA-9779-B9D9-B4B2046B5624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77931" y="314875"/>
              <a:ext cx="1144303" cy="700368"/>
            </a:xfrm>
            <a:prstGeom prst="rect">
              <a:avLst/>
            </a:prstGeom>
          </p:spPr>
        </p:pic>
        <p:pic>
          <p:nvPicPr>
            <p:cNvPr id="6" name="object 11">
              <a:extLst>
                <a:ext uri="{FF2B5EF4-FFF2-40B4-BE49-F238E27FC236}">
                  <a16:creationId xmlns:a16="http://schemas.microsoft.com/office/drawing/2014/main" id="{3A267012-FC54-A25E-B356-003435E51B84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49311" y="329479"/>
              <a:ext cx="1013484" cy="668428"/>
            </a:xfrm>
            <a:prstGeom prst="rect">
              <a:avLst/>
            </a:prstGeom>
          </p:spPr>
        </p:pic>
        <p:sp>
          <p:nvSpPr>
            <p:cNvPr id="8" name="object 18">
              <a:extLst>
                <a:ext uri="{FF2B5EF4-FFF2-40B4-BE49-F238E27FC236}">
                  <a16:creationId xmlns:a16="http://schemas.microsoft.com/office/drawing/2014/main" id="{6F6CBDFC-F406-B7CE-5A41-57616BB22F12}"/>
                </a:ext>
              </a:extLst>
            </p:cNvPr>
            <p:cNvSpPr/>
            <p:nvPr/>
          </p:nvSpPr>
          <p:spPr>
            <a:xfrm>
              <a:off x="7406313" y="864936"/>
              <a:ext cx="13335" cy="22860"/>
            </a:xfrm>
            <a:custGeom>
              <a:avLst/>
              <a:gdLst/>
              <a:ahLst/>
              <a:cxnLst/>
              <a:rect l="l" t="t" r="r" b="b"/>
              <a:pathLst>
                <a:path w="13334" h="22859">
                  <a:moveTo>
                    <a:pt x="9042" y="0"/>
                  </a:moveTo>
                  <a:lnTo>
                    <a:pt x="2857" y="0"/>
                  </a:lnTo>
                  <a:lnTo>
                    <a:pt x="1295" y="2070"/>
                  </a:lnTo>
                  <a:lnTo>
                    <a:pt x="1295" y="5359"/>
                  </a:lnTo>
                  <a:lnTo>
                    <a:pt x="1663" y="6299"/>
                  </a:lnTo>
                  <a:lnTo>
                    <a:pt x="3695" y="7429"/>
                  </a:lnTo>
                  <a:lnTo>
                    <a:pt x="8115" y="8458"/>
                  </a:lnTo>
                  <a:lnTo>
                    <a:pt x="8115" y="17310"/>
                  </a:lnTo>
                  <a:lnTo>
                    <a:pt x="3416" y="19659"/>
                  </a:lnTo>
                  <a:lnTo>
                    <a:pt x="558" y="20599"/>
                  </a:lnTo>
                  <a:lnTo>
                    <a:pt x="0" y="21069"/>
                  </a:lnTo>
                  <a:lnTo>
                    <a:pt x="279" y="22567"/>
                  </a:lnTo>
                  <a:lnTo>
                    <a:pt x="1117" y="22847"/>
                  </a:lnTo>
                  <a:lnTo>
                    <a:pt x="7569" y="20878"/>
                  </a:lnTo>
                  <a:lnTo>
                    <a:pt x="13093" y="16649"/>
                  </a:lnTo>
                  <a:lnTo>
                    <a:pt x="13093" y="9220"/>
                  </a:lnTo>
                  <a:lnTo>
                    <a:pt x="13093" y="3009"/>
                  </a:lnTo>
                  <a:lnTo>
                    <a:pt x="9042" y="0"/>
                  </a:lnTo>
                  <a:close/>
                </a:path>
              </a:pathLst>
            </a:custGeom>
            <a:solidFill>
              <a:srgbClr val="6F6F6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pic>
        <p:nvPicPr>
          <p:cNvPr id="11" name="Immagine 10">
            <a:extLst>
              <a:ext uri="{FF2B5EF4-FFF2-40B4-BE49-F238E27FC236}">
                <a16:creationId xmlns:a16="http://schemas.microsoft.com/office/drawing/2014/main" id="{39E5D745-75FA-4C5F-B8F9-0CF6D28919A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0093" y="2289583"/>
            <a:ext cx="2422926" cy="18171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94375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/>
          <p:cNvSpPr/>
          <p:nvPr/>
        </p:nvSpPr>
        <p:spPr>
          <a:xfrm>
            <a:off x="1707356" y="2222500"/>
            <a:ext cx="7848600" cy="2103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>
              <a:spcBef>
                <a:spcPts val="1209"/>
              </a:spcBef>
              <a:buClr>
                <a:schemeClr val="dk1"/>
              </a:buClr>
              <a:buSzPts val="1600"/>
            </a:pPr>
            <a:r>
              <a:rPr lang="it-IT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Nell’equipe di progetto sono coinvolte </a:t>
            </a:r>
            <a:r>
              <a:rPr lang="it-IT" sz="1600" dirty="0">
                <a:solidFill>
                  <a:srgbClr val="47B0C0"/>
                </a:solidFill>
                <a:latin typeface="Tahoma"/>
                <a:cs typeface="Tahoma"/>
              </a:rPr>
              <a:t>le mediatrici e i mediatori culturali del Centro COME: </a:t>
            </a:r>
          </a:p>
          <a:p>
            <a:pPr algn="just" rtl="0">
              <a:lnSpc>
                <a:spcPct val="90000"/>
              </a:lnSpc>
              <a:spcBef>
                <a:spcPts val="1209"/>
              </a:spcBef>
              <a:buClr>
                <a:schemeClr val="dk1"/>
              </a:buClr>
              <a:buSzPts val="1600"/>
            </a:pPr>
            <a:endParaRPr lang="it-IT" sz="800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60000" indent="-360000" algn="l" rtl="0">
              <a:spcBef>
                <a:spcPts val="100"/>
              </a:spcBef>
              <a:spcAft>
                <a:spcPts val="100"/>
              </a:spcAft>
              <a:buClr>
                <a:schemeClr val="dk1"/>
              </a:buClr>
              <a:buSzPts val="1600"/>
              <a:buFont typeface="Wingdings" pitchFamily="2" charset="2"/>
              <a:buChar char="§"/>
            </a:pPr>
            <a:r>
              <a:rPr lang="it-IT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aula: </a:t>
            </a:r>
            <a:r>
              <a:rPr lang="it-IT" sz="1600" dirty="0">
                <a:solidFill>
                  <a:srgbClr val="47B0C0"/>
                </a:solidFill>
                <a:latin typeface="Tahoma"/>
                <a:cs typeface="Tahoma"/>
              </a:rPr>
              <a:t>per orientare e riconoscere</a:t>
            </a:r>
          </a:p>
          <a:p>
            <a:pPr algn="l" rtl="0">
              <a:spcBef>
                <a:spcPts val="100"/>
              </a:spcBef>
              <a:spcAft>
                <a:spcPts val="100"/>
              </a:spcAft>
              <a:buClr>
                <a:schemeClr val="dk1"/>
              </a:buClr>
              <a:buSzPts val="1600"/>
            </a:pPr>
            <a:endParaRPr lang="it-IT" sz="500" dirty="0">
              <a:solidFill>
                <a:srgbClr val="47B0C0"/>
              </a:solidFill>
              <a:latin typeface="Tahoma"/>
              <a:cs typeface="Tahoma"/>
            </a:endParaRPr>
          </a:p>
          <a:p>
            <a:pPr marL="360000" indent="-360000" algn="l" rtl="0">
              <a:spcBef>
                <a:spcPts val="100"/>
              </a:spcBef>
              <a:spcAft>
                <a:spcPts val="100"/>
              </a:spcAft>
              <a:buClr>
                <a:schemeClr val="dk1"/>
              </a:buClr>
              <a:buSzPts val="1600"/>
              <a:buFont typeface="Wingdings" pitchFamily="2" charset="2"/>
              <a:buChar char="§"/>
            </a:pPr>
            <a:r>
              <a:rPr lang="it-IT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durante l’uscita: </a:t>
            </a:r>
            <a:r>
              <a:rPr lang="it-IT" sz="1600" dirty="0">
                <a:solidFill>
                  <a:srgbClr val="47B0C0"/>
                </a:solidFill>
                <a:latin typeface="Tahoma"/>
                <a:cs typeface="Tahoma"/>
              </a:rPr>
              <a:t>per mettere in comune </a:t>
            </a:r>
            <a:r>
              <a:rPr lang="it-IT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codici e costruire significati condivisi</a:t>
            </a:r>
          </a:p>
          <a:p>
            <a:pPr algn="l" rtl="0">
              <a:spcBef>
                <a:spcPts val="100"/>
              </a:spcBef>
              <a:spcAft>
                <a:spcPts val="100"/>
              </a:spcAft>
              <a:buClr>
                <a:schemeClr val="dk1"/>
              </a:buClr>
              <a:buSzPts val="1600"/>
            </a:pPr>
            <a:endParaRPr lang="it-IT" sz="500" dirty="0">
              <a:solidFill>
                <a:srgbClr val="47B0C0"/>
              </a:solidFill>
              <a:latin typeface="Tahoma"/>
              <a:cs typeface="Tahoma"/>
            </a:endParaRPr>
          </a:p>
          <a:p>
            <a:pPr marL="360000" indent="-360000" algn="l" rtl="0">
              <a:spcBef>
                <a:spcPts val="100"/>
              </a:spcBef>
              <a:spcAft>
                <a:spcPts val="100"/>
              </a:spcAft>
              <a:buClr>
                <a:schemeClr val="dk1"/>
              </a:buClr>
              <a:buSzPts val="1600"/>
              <a:buFont typeface="Wingdings" pitchFamily="2" charset="2"/>
              <a:buChar char="§"/>
            </a:pPr>
            <a:r>
              <a:rPr lang="it-IT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durante la restituzione in aula: per </a:t>
            </a:r>
            <a:r>
              <a:rPr lang="it-IT" sz="1600" dirty="0">
                <a:solidFill>
                  <a:srgbClr val="47B0C0"/>
                </a:solidFill>
                <a:latin typeface="Tahoma"/>
                <a:cs typeface="Tahoma"/>
              </a:rPr>
              <a:t>l’intervista qualitativa </a:t>
            </a:r>
            <a:r>
              <a:rPr lang="it-IT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che accoglie il punto di vista dei partecipanti</a:t>
            </a:r>
            <a:endParaRPr lang="it-IT" sz="1600" dirty="0">
              <a:solidFill>
                <a:srgbClr val="47B0C0"/>
              </a:solidFill>
              <a:latin typeface="Tahoma"/>
              <a:cs typeface="Tahoma"/>
            </a:endParaRPr>
          </a:p>
        </p:txBody>
      </p:sp>
      <p:sp>
        <p:nvSpPr>
          <p:cNvPr id="2" name="object 6">
            <a:extLst>
              <a:ext uri="{FF2B5EF4-FFF2-40B4-BE49-F238E27FC236}">
                <a16:creationId xmlns:a16="http://schemas.microsoft.com/office/drawing/2014/main" id="{60F797BA-4B91-7D58-805C-5ED905BE39E3}"/>
              </a:ext>
            </a:extLst>
          </p:cNvPr>
          <p:cNvSpPr txBox="1"/>
          <p:nvPr/>
        </p:nvSpPr>
        <p:spPr>
          <a:xfrm>
            <a:off x="911841" y="1138967"/>
            <a:ext cx="7391400" cy="446386"/>
          </a:xfrm>
          <a:prstGeom prst="rect">
            <a:avLst/>
          </a:prstGeom>
        </p:spPr>
        <p:txBody>
          <a:bodyPr vert="horz" wrap="square" lIns="0" tIns="15349" rIns="0" bIns="0" rtlCol="0" anchor="t">
            <a:spAutoFit/>
          </a:bodyPr>
          <a:lstStyle/>
          <a:p>
            <a:pPr marL="15240" algn="ctr">
              <a:spcBef>
                <a:spcPts val="121"/>
              </a:spcBef>
            </a:pPr>
            <a:r>
              <a:rPr lang="it-IT" sz="2800" dirty="0">
                <a:solidFill>
                  <a:schemeClr val="accent1"/>
                </a:solidFill>
                <a:latin typeface="Tahoma"/>
                <a:cs typeface="Tahoma"/>
              </a:rPr>
              <a:t>Le mediatrici e i mediatori culturali </a:t>
            </a:r>
            <a:endParaRPr sz="2800" dirty="0">
              <a:solidFill>
                <a:schemeClr val="accent1"/>
              </a:solidFill>
              <a:latin typeface="Tahoma"/>
              <a:cs typeface="Tahoma"/>
            </a:endParaRPr>
          </a:p>
        </p:txBody>
      </p:sp>
      <p:grpSp>
        <p:nvGrpSpPr>
          <p:cNvPr id="3" name="object 8">
            <a:extLst>
              <a:ext uri="{FF2B5EF4-FFF2-40B4-BE49-F238E27FC236}">
                <a16:creationId xmlns:a16="http://schemas.microsoft.com/office/drawing/2014/main" id="{B0F13E53-BDDD-4733-C612-80C28E069164}"/>
              </a:ext>
            </a:extLst>
          </p:cNvPr>
          <p:cNvGrpSpPr/>
          <p:nvPr/>
        </p:nvGrpSpPr>
        <p:grpSpPr>
          <a:xfrm>
            <a:off x="8469073" y="88900"/>
            <a:ext cx="3733800" cy="546452"/>
            <a:chOff x="2049311" y="314875"/>
            <a:chExt cx="5370337" cy="700368"/>
          </a:xfrm>
        </p:grpSpPr>
        <p:sp>
          <p:nvSpPr>
            <p:cNvPr id="4" name="object 9">
              <a:extLst>
                <a:ext uri="{FF2B5EF4-FFF2-40B4-BE49-F238E27FC236}">
                  <a16:creationId xmlns:a16="http://schemas.microsoft.com/office/drawing/2014/main" id="{0DDF70EF-5196-1E0C-B4BD-B9B4BA11EB9C}"/>
                </a:ext>
              </a:extLst>
            </p:cNvPr>
            <p:cNvSpPr/>
            <p:nvPr/>
          </p:nvSpPr>
          <p:spPr>
            <a:xfrm>
              <a:off x="5005590" y="827887"/>
              <a:ext cx="100965" cy="134620"/>
            </a:xfrm>
            <a:custGeom>
              <a:avLst/>
              <a:gdLst/>
              <a:ahLst/>
              <a:cxnLst/>
              <a:rect l="l" t="t" r="r" b="b"/>
              <a:pathLst>
                <a:path w="100964" h="134619">
                  <a:moveTo>
                    <a:pt x="10079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0" y="55880"/>
                  </a:lnTo>
                  <a:lnTo>
                    <a:pt x="0" y="78740"/>
                  </a:lnTo>
                  <a:lnTo>
                    <a:pt x="0" y="109220"/>
                  </a:lnTo>
                  <a:lnTo>
                    <a:pt x="0" y="134620"/>
                  </a:lnTo>
                  <a:lnTo>
                    <a:pt x="100799" y="134620"/>
                  </a:lnTo>
                  <a:lnTo>
                    <a:pt x="100799" y="109220"/>
                  </a:lnTo>
                  <a:lnTo>
                    <a:pt x="25196" y="109220"/>
                  </a:lnTo>
                  <a:lnTo>
                    <a:pt x="25196" y="78740"/>
                  </a:lnTo>
                  <a:lnTo>
                    <a:pt x="98107" y="78740"/>
                  </a:lnTo>
                  <a:lnTo>
                    <a:pt x="98107" y="55880"/>
                  </a:lnTo>
                  <a:lnTo>
                    <a:pt x="25196" y="55880"/>
                  </a:lnTo>
                  <a:lnTo>
                    <a:pt x="25196" y="24130"/>
                  </a:lnTo>
                  <a:lnTo>
                    <a:pt x="100799" y="24130"/>
                  </a:lnTo>
                  <a:lnTo>
                    <a:pt x="100799" y="0"/>
                  </a:lnTo>
                  <a:close/>
                </a:path>
              </a:pathLst>
            </a:custGeom>
            <a:solidFill>
              <a:srgbClr val="1C1C1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5" name="object 10">
              <a:extLst>
                <a:ext uri="{FF2B5EF4-FFF2-40B4-BE49-F238E27FC236}">
                  <a16:creationId xmlns:a16="http://schemas.microsoft.com/office/drawing/2014/main" id="{E5C1FF2B-34EA-9779-B9D9-B4B2046B5624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77931" y="314875"/>
              <a:ext cx="1144303" cy="700368"/>
            </a:xfrm>
            <a:prstGeom prst="rect">
              <a:avLst/>
            </a:prstGeom>
          </p:spPr>
        </p:pic>
        <p:pic>
          <p:nvPicPr>
            <p:cNvPr id="6" name="object 11">
              <a:extLst>
                <a:ext uri="{FF2B5EF4-FFF2-40B4-BE49-F238E27FC236}">
                  <a16:creationId xmlns:a16="http://schemas.microsoft.com/office/drawing/2014/main" id="{3A267012-FC54-A25E-B356-003435E51B84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49311" y="329479"/>
              <a:ext cx="1013484" cy="668428"/>
            </a:xfrm>
            <a:prstGeom prst="rect">
              <a:avLst/>
            </a:prstGeom>
          </p:spPr>
        </p:pic>
        <p:sp>
          <p:nvSpPr>
            <p:cNvPr id="8" name="object 18">
              <a:extLst>
                <a:ext uri="{FF2B5EF4-FFF2-40B4-BE49-F238E27FC236}">
                  <a16:creationId xmlns:a16="http://schemas.microsoft.com/office/drawing/2014/main" id="{6F6CBDFC-F406-B7CE-5A41-57616BB22F12}"/>
                </a:ext>
              </a:extLst>
            </p:cNvPr>
            <p:cNvSpPr/>
            <p:nvPr/>
          </p:nvSpPr>
          <p:spPr>
            <a:xfrm>
              <a:off x="7406313" y="864936"/>
              <a:ext cx="13335" cy="22860"/>
            </a:xfrm>
            <a:custGeom>
              <a:avLst/>
              <a:gdLst/>
              <a:ahLst/>
              <a:cxnLst/>
              <a:rect l="l" t="t" r="r" b="b"/>
              <a:pathLst>
                <a:path w="13334" h="22859">
                  <a:moveTo>
                    <a:pt x="9042" y="0"/>
                  </a:moveTo>
                  <a:lnTo>
                    <a:pt x="2857" y="0"/>
                  </a:lnTo>
                  <a:lnTo>
                    <a:pt x="1295" y="2070"/>
                  </a:lnTo>
                  <a:lnTo>
                    <a:pt x="1295" y="5359"/>
                  </a:lnTo>
                  <a:lnTo>
                    <a:pt x="1663" y="6299"/>
                  </a:lnTo>
                  <a:lnTo>
                    <a:pt x="3695" y="7429"/>
                  </a:lnTo>
                  <a:lnTo>
                    <a:pt x="8115" y="8458"/>
                  </a:lnTo>
                  <a:lnTo>
                    <a:pt x="8115" y="17310"/>
                  </a:lnTo>
                  <a:lnTo>
                    <a:pt x="3416" y="19659"/>
                  </a:lnTo>
                  <a:lnTo>
                    <a:pt x="558" y="20599"/>
                  </a:lnTo>
                  <a:lnTo>
                    <a:pt x="0" y="21069"/>
                  </a:lnTo>
                  <a:lnTo>
                    <a:pt x="279" y="22567"/>
                  </a:lnTo>
                  <a:lnTo>
                    <a:pt x="1117" y="22847"/>
                  </a:lnTo>
                  <a:lnTo>
                    <a:pt x="7569" y="20878"/>
                  </a:lnTo>
                  <a:lnTo>
                    <a:pt x="13093" y="16649"/>
                  </a:lnTo>
                  <a:lnTo>
                    <a:pt x="13093" y="9220"/>
                  </a:lnTo>
                  <a:lnTo>
                    <a:pt x="13093" y="3009"/>
                  </a:lnTo>
                  <a:lnTo>
                    <a:pt x="9042" y="0"/>
                  </a:lnTo>
                  <a:close/>
                </a:path>
              </a:pathLst>
            </a:custGeom>
            <a:solidFill>
              <a:srgbClr val="6F6F6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39379523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6">
            <a:extLst>
              <a:ext uri="{FF2B5EF4-FFF2-40B4-BE49-F238E27FC236}">
                <a16:creationId xmlns:a16="http://schemas.microsoft.com/office/drawing/2014/main" id="{60F797BA-4B91-7D58-805C-5ED905BE39E3}"/>
              </a:ext>
            </a:extLst>
          </p:cNvPr>
          <p:cNvSpPr txBox="1"/>
          <p:nvPr/>
        </p:nvSpPr>
        <p:spPr>
          <a:xfrm>
            <a:off x="1964249" y="1079500"/>
            <a:ext cx="3095907" cy="446386"/>
          </a:xfrm>
          <a:prstGeom prst="rect">
            <a:avLst/>
          </a:prstGeom>
        </p:spPr>
        <p:txBody>
          <a:bodyPr vert="horz" wrap="square" lIns="0" tIns="15349" rIns="0" bIns="0" rtlCol="0" anchor="t">
            <a:spAutoFit/>
          </a:bodyPr>
          <a:lstStyle/>
          <a:p>
            <a:pPr marL="15240" algn="l">
              <a:spcBef>
                <a:spcPts val="121"/>
              </a:spcBef>
            </a:pPr>
            <a:r>
              <a:rPr lang="it-IT" sz="2800" dirty="0">
                <a:solidFill>
                  <a:schemeClr val="accent1"/>
                </a:solidFill>
                <a:latin typeface="Tahoma"/>
                <a:cs typeface="Tahoma"/>
              </a:rPr>
              <a:t>In città e al museo</a:t>
            </a:r>
          </a:p>
        </p:txBody>
      </p:sp>
      <p:grpSp>
        <p:nvGrpSpPr>
          <p:cNvPr id="3" name="object 8">
            <a:extLst>
              <a:ext uri="{FF2B5EF4-FFF2-40B4-BE49-F238E27FC236}">
                <a16:creationId xmlns:a16="http://schemas.microsoft.com/office/drawing/2014/main" id="{B0F13E53-BDDD-4733-C612-80C28E069164}"/>
              </a:ext>
            </a:extLst>
          </p:cNvPr>
          <p:cNvGrpSpPr/>
          <p:nvPr/>
        </p:nvGrpSpPr>
        <p:grpSpPr>
          <a:xfrm>
            <a:off x="8469073" y="88900"/>
            <a:ext cx="3733800" cy="546452"/>
            <a:chOff x="2049311" y="314875"/>
            <a:chExt cx="5370337" cy="700368"/>
          </a:xfrm>
        </p:grpSpPr>
        <p:sp>
          <p:nvSpPr>
            <p:cNvPr id="4" name="object 9">
              <a:extLst>
                <a:ext uri="{FF2B5EF4-FFF2-40B4-BE49-F238E27FC236}">
                  <a16:creationId xmlns:a16="http://schemas.microsoft.com/office/drawing/2014/main" id="{0DDF70EF-5196-1E0C-B4BD-B9B4BA11EB9C}"/>
                </a:ext>
              </a:extLst>
            </p:cNvPr>
            <p:cNvSpPr/>
            <p:nvPr/>
          </p:nvSpPr>
          <p:spPr>
            <a:xfrm>
              <a:off x="5005590" y="827887"/>
              <a:ext cx="100965" cy="134620"/>
            </a:xfrm>
            <a:custGeom>
              <a:avLst/>
              <a:gdLst/>
              <a:ahLst/>
              <a:cxnLst/>
              <a:rect l="l" t="t" r="r" b="b"/>
              <a:pathLst>
                <a:path w="100964" h="134619">
                  <a:moveTo>
                    <a:pt x="10079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0" y="55880"/>
                  </a:lnTo>
                  <a:lnTo>
                    <a:pt x="0" y="78740"/>
                  </a:lnTo>
                  <a:lnTo>
                    <a:pt x="0" y="109220"/>
                  </a:lnTo>
                  <a:lnTo>
                    <a:pt x="0" y="134620"/>
                  </a:lnTo>
                  <a:lnTo>
                    <a:pt x="100799" y="134620"/>
                  </a:lnTo>
                  <a:lnTo>
                    <a:pt x="100799" y="109220"/>
                  </a:lnTo>
                  <a:lnTo>
                    <a:pt x="25196" y="109220"/>
                  </a:lnTo>
                  <a:lnTo>
                    <a:pt x="25196" y="78740"/>
                  </a:lnTo>
                  <a:lnTo>
                    <a:pt x="98107" y="78740"/>
                  </a:lnTo>
                  <a:lnTo>
                    <a:pt x="98107" y="55880"/>
                  </a:lnTo>
                  <a:lnTo>
                    <a:pt x="25196" y="55880"/>
                  </a:lnTo>
                  <a:lnTo>
                    <a:pt x="25196" y="24130"/>
                  </a:lnTo>
                  <a:lnTo>
                    <a:pt x="100799" y="24130"/>
                  </a:lnTo>
                  <a:lnTo>
                    <a:pt x="100799" y="0"/>
                  </a:lnTo>
                  <a:close/>
                </a:path>
              </a:pathLst>
            </a:custGeom>
            <a:solidFill>
              <a:srgbClr val="1C1C1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5" name="object 10">
              <a:extLst>
                <a:ext uri="{FF2B5EF4-FFF2-40B4-BE49-F238E27FC236}">
                  <a16:creationId xmlns:a16="http://schemas.microsoft.com/office/drawing/2014/main" id="{E5C1FF2B-34EA-9779-B9D9-B4B2046B5624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77931" y="314875"/>
              <a:ext cx="1144303" cy="700368"/>
            </a:xfrm>
            <a:prstGeom prst="rect">
              <a:avLst/>
            </a:prstGeom>
          </p:spPr>
        </p:pic>
        <p:pic>
          <p:nvPicPr>
            <p:cNvPr id="6" name="object 11">
              <a:extLst>
                <a:ext uri="{FF2B5EF4-FFF2-40B4-BE49-F238E27FC236}">
                  <a16:creationId xmlns:a16="http://schemas.microsoft.com/office/drawing/2014/main" id="{3A267012-FC54-A25E-B356-003435E51B84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49311" y="329479"/>
              <a:ext cx="1013484" cy="668428"/>
            </a:xfrm>
            <a:prstGeom prst="rect">
              <a:avLst/>
            </a:prstGeom>
          </p:spPr>
        </p:pic>
        <p:sp>
          <p:nvSpPr>
            <p:cNvPr id="8" name="object 18">
              <a:extLst>
                <a:ext uri="{FF2B5EF4-FFF2-40B4-BE49-F238E27FC236}">
                  <a16:creationId xmlns:a16="http://schemas.microsoft.com/office/drawing/2014/main" id="{6F6CBDFC-F406-B7CE-5A41-57616BB22F12}"/>
                </a:ext>
              </a:extLst>
            </p:cNvPr>
            <p:cNvSpPr/>
            <p:nvPr/>
          </p:nvSpPr>
          <p:spPr>
            <a:xfrm>
              <a:off x="7406313" y="864936"/>
              <a:ext cx="13335" cy="22860"/>
            </a:xfrm>
            <a:custGeom>
              <a:avLst/>
              <a:gdLst/>
              <a:ahLst/>
              <a:cxnLst/>
              <a:rect l="l" t="t" r="r" b="b"/>
              <a:pathLst>
                <a:path w="13334" h="22859">
                  <a:moveTo>
                    <a:pt x="9042" y="0"/>
                  </a:moveTo>
                  <a:lnTo>
                    <a:pt x="2857" y="0"/>
                  </a:lnTo>
                  <a:lnTo>
                    <a:pt x="1295" y="2070"/>
                  </a:lnTo>
                  <a:lnTo>
                    <a:pt x="1295" y="5359"/>
                  </a:lnTo>
                  <a:lnTo>
                    <a:pt x="1663" y="6299"/>
                  </a:lnTo>
                  <a:lnTo>
                    <a:pt x="3695" y="7429"/>
                  </a:lnTo>
                  <a:lnTo>
                    <a:pt x="8115" y="8458"/>
                  </a:lnTo>
                  <a:lnTo>
                    <a:pt x="8115" y="17310"/>
                  </a:lnTo>
                  <a:lnTo>
                    <a:pt x="3416" y="19659"/>
                  </a:lnTo>
                  <a:lnTo>
                    <a:pt x="558" y="20599"/>
                  </a:lnTo>
                  <a:lnTo>
                    <a:pt x="0" y="21069"/>
                  </a:lnTo>
                  <a:lnTo>
                    <a:pt x="279" y="22567"/>
                  </a:lnTo>
                  <a:lnTo>
                    <a:pt x="1117" y="22847"/>
                  </a:lnTo>
                  <a:lnTo>
                    <a:pt x="7569" y="20878"/>
                  </a:lnTo>
                  <a:lnTo>
                    <a:pt x="13093" y="16649"/>
                  </a:lnTo>
                  <a:lnTo>
                    <a:pt x="13093" y="9220"/>
                  </a:lnTo>
                  <a:lnTo>
                    <a:pt x="13093" y="3009"/>
                  </a:lnTo>
                  <a:lnTo>
                    <a:pt x="9042" y="0"/>
                  </a:lnTo>
                  <a:close/>
                </a:path>
              </a:pathLst>
            </a:custGeom>
            <a:solidFill>
              <a:srgbClr val="6F6F6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pic>
        <p:nvPicPr>
          <p:cNvPr id="11" name="Immagine 10">
            <a:extLst>
              <a:ext uri="{FF2B5EF4-FFF2-40B4-BE49-F238E27FC236}">
                <a16:creationId xmlns:a16="http://schemas.microsoft.com/office/drawing/2014/main" id="{BE56BB3D-5C9B-4EC0-A29E-CA4076579A6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7778"/>
          <a:stretch/>
        </p:blipFill>
        <p:spPr>
          <a:xfrm>
            <a:off x="7567081" y="2007084"/>
            <a:ext cx="1958950" cy="2515200"/>
          </a:xfrm>
          <a:prstGeom prst="rect">
            <a:avLst/>
          </a:prstGeom>
        </p:spPr>
      </p:pic>
      <p:grpSp>
        <p:nvGrpSpPr>
          <p:cNvPr id="15" name="Gruppo 14">
            <a:extLst>
              <a:ext uri="{FF2B5EF4-FFF2-40B4-BE49-F238E27FC236}">
                <a16:creationId xmlns:a16="http://schemas.microsoft.com/office/drawing/2014/main" id="{D5B09055-B279-36C8-B1DB-B9E7FED72427}"/>
              </a:ext>
            </a:extLst>
          </p:cNvPr>
          <p:cNvGrpSpPr/>
          <p:nvPr/>
        </p:nvGrpSpPr>
        <p:grpSpPr>
          <a:xfrm>
            <a:off x="1964249" y="2090559"/>
            <a:ext cx="5334000" cy="2348250"/>
            <a:chOff x="1821563" y="2174034"/>
            <a:chExt cx="5334000" cy="2348250"/>
          </a:xfrm>
        </p:grpSpPr>
        <p:sp>
          <p:nvSpPr>
            <p:cNvPr id="12" name="Rettangolo 11"/>
            <p:cNvSpPr/>
            <p:nvPr/>
          </p:nvSpPr>
          <p:spPr>
            <a:xfrm>
              <a:off x="1821563" y="2174034"/>
              <a:ext cx="5334000" cy="10649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rtl="0">
                <a:lnSpc>
                  <a:spcPct val="90000"/>
                </a:lnSpc>
                <a:spcBef>
                  <a:spcPts val="1209"/>
                </a:spcBef>
                <a:buClr>
                  <a:schemeClr val="dk1"/>
                </a:buClr>
                <a:buSzPts val="1600"/>
              </a:pPr>
              <a:r>
                <a:rPr lang="it-IT" sz="1600" dirty="0">
                  <a:solidFill>
                    <a:srgbClr val="47B0C0"/>
                  </a:solidFill>
                  <a:latin typeface="Tahoma"/>
                  <a:ea typeface="Tahoma" panose="020B0604030504040204" pitchFamily="34" charset="0"/>
                  <a:cs typeface="Tahoma"/>
                </a:rPr>
                <a:t>L’arte fa bene</a:t>
              </a:r>
              <a:r>
                <a:rPr lang="it-IT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, ha </a:t>
              </a:r>
              <a:r>
                <a:rPr lang="it-IT" sz="1600" dirty="0">
                  <a:solidFill>
                    <a:srgbClr val="47B0C0"/>
                  </a:solidFill>
                  <a:latin typeface="Tahoma"/>
                  <a:ea typeface="Tahoma" panose="020B0604030504040204" pitchFamily="34" charset="0"/>
                  <a:cs typeface="Tahoma"/>
                </a:rPr>
                <a:t>forza terapeutica</a:t>
              </a:r>
              <a:endParaRPr lang="it-IT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just" rtl="0">
                <a:lnSpc>
                  <a:spcPct val="90000"/>
                </a:lnSpc>
                <a:spcBef>
                  <a:spcPts val="1209"/>
                </a:spcBef>
                <a:buClr>
                  <a:schemeClr val="dk1"/>
                </a:buClr>
                <a:buSzPts val="1600"/>
              </a:pPr>
              <a:r>
                <a:rPr lang="it-IT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È necessario tenere conto dei </a:t>
              </a:r>
              <a:r>
                <a:rPr lang="it-IT" sz="1600" dirty="0">
                  <a:solidFill>
                    <a:srgbClr val="47B0C0"/>
                  </a:solidFill>
                  <a:latin typeface="Tahoma"/>
                  <a:ea typeface="Tahoma" panose="020B0604030504040204" pitchFamily="34" charset="0"/>
                  <a:cs typeface="Tahoma"/>
                </a:rPr>
                <a:t>bisogni degli apprendenti</a:t>
              </a:r>
              <a:endParaRPr lang="it-IT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just" rtl="0">
                <a:lnSpc>
                  <a:spcPct val="90000"/>
                </a:lnSpc>
                <a:spcBef>
                  <a:spcPts val="1209"/>
                </a:spcBef>
                <a:buClr>
                  <a:schemeClr val="dk1"/>
                </a:buClr>
                <a:buSzPts val="1600"/>
              </a:pPr>
              <a:r>
                <a:rPr lang="it-IT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 </a:t>
              </a:r>
              <a:r>
                <a:rPr lang="it-IT" sz="1600" dirty="0">
                  <a:solidFill>
                    <a:srgbClr val="47B0C0"/>
                  </a:solidFill>
                  <a:latin typeface="Tahoma"/>
                  <a:ea typeface="Tahoma" panose="020B0604030504040204" pitchFamily="34" charset="0"/>
                  <a:cs typeface="Tahoma"/>
                </a:rPr>
                <a:t>focus</a:t>
              </a:r>
              <a:r>
                <a:rPr lang="it-IT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sono pensati sulle </a:t>
              </a:r>
              <a:r>
                <a:rPr lang="it-IT" sz="1600" dirty="0">
                  <a:solidFill>
                    <a:srgbClr val="47B0C0"/>
                  </a:solidFill>
                  <a:latin typeface="Tahoma"/>
                  <a:ea typeface="Tahoma" panose="020B0604030504040204" pitchFamily="34" charset="0"/>
                  <a:cs typeface="Tahoma"/>
                </a:rPr>
                <a:t>motivazioni</a:t>
              </a:r>
              <a:r>
                <a:rPr lang="it-IT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: </a:t>
              </a:r>
            </a:p>
          </p:txBody>
        </p:sp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id="{3364FD5F-CD0E-BF57-D210-B499D2E35A7C}"/>
                </a:ext>
              </a:extLst>
            </p:cNvPr>
            <p:cNvSpPr txBox="1"/>
            <p:nvPr/>
          </p:nvSpPr>
          <p:spPr>
            <a:xfrm>
              <a:off x="1821563" y="3383511"/>
              <a:ext cx="2567718" cy="113877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 algn="l" rtl="0">
                <a:spcBef>
                  <a:spcPts val="1209"/>
                </a:spcBef>
                <a:buClr>
                  <a:srgbClr val="47B0C0"/>
                </a:buClr>
                <a:buSzPts val="1600"/>
                <a:buFont typeface="Wingdings" pitchFamily="2" charset="2"/>
                <a:buChar char="§"/>
              </a:pPr>
              <a:r>
                <a:rPr lang="it-IT" sz="1600" dirty="0">
                  <a:solidFill>
                    <a:srgbClr val="47B0C0"/>
                  </a:solidFill>
                  <a:latin typeface="Tahoma"/>
                  <a:ea typeface="Tahoma" panose="020B0604030504040204" pitchFamily="34" charset="0"/>
                  <a:cs typeface="Tahoma"/>
                </a:rPr>
                <a:t>Il ritratto e il corpo</a:t>
              </a:r>
              <a:endParaRPr lang="it-IT" sz="1600" dirty="0">
                <a:solidFill>
                  <a:srgbClr val="47B0C0"/>
                </a:solidFill>
                <a:latin typeface="Tahoma"/>
                <a:cs typeface="Tahoma"/>
              </a:endParaRPr>
            </a:p>
            <a:p>
              <a:pPr marL="285750" indent="-285750" algn="l" rtl="0">
                <a:spcBef>
                  <a:spcPts val="1209"/>
                </a:spcBef>
                <a:buClr>
                  <a:srgbClr val="47B0C0"/>
                </a:buClr>
                <a:buSzPts val="1600"/>
                <a:buFont typeface="Wingdings" pitchFamily="2" charset="2"/>
                <a:buChar char="§"/>
              </a:pPr>
              <a:r>
                <a:rPr lang="it-IT" sz="1600" dirty="0">
                  <a:solidFill>
                    <a:srgbClr val="47B0C0"/>
                  </a:solidFill>
                  <a:latin typeface="Tahoma"/>
                  <a:cs typeface="Tahoma"/>
                </a:rPr>
                <a:t>La città </a:t>
              </a:r>
            </a:p>
            <a:p>
              <a:pPr marL="285750" indent="-285750" algn="l" rtl="0">
                <a:spcBef>
                  <a:spcPts val="1209"/>
                </a:spcBef>
                <a:buClr>
                  <a:srgbClr val="47B0C0"/>
                </a:buClr>
                <a:buSzPts val="1600"/>
                <a:buFont typeface="Wingdings" pitchFamily="2" charset="2"/>
                <a:buChar char="§"/>
              </a:pPr>
              <a:r>
                <a:rPr lang="it-IT" sz="1600" dirty="0">
                  <a:solidFill>
                    <a:srgbClr val="47B0C0"/>
                  </a:solidFill>
                  <a:latin typeface="Tahoma"/>
                  <a:ea typeface="Tahoma" panose="020B0604030504040204" pitchFamily="34" charset="0"/>
                  <a:cs typeface="Tahoma"/>
                </a:rPr>
                <a:t>La natura</a:t>
              </a:r>
            </a:p>
          </p:txBody>
        </p:sp>
        <p:sp>
          <p:nvSpPr>
            <p:cNvPr id="14" name="CasellaDiTesto 13">
              <a:extLst>
                <a:ext uri="{FF2B5EF4-FFF2-40B4-BE49-F238E27FC236}">
                  <a16:creationId xmlns:a16="http://schemas.microsoft.com/office/drawing/2014/main" id="{B41279AE-0BB0-19C6-0C7D-42327DAA98A8}"/>
                </a:ext>
              </a:extLst>
            </p:cNvPr>
            <p:cNvSpPr txBox="1"/>
            <p:nvPr/>
          </p:nvSpPr>
          <p:spPr>
            <a:xfrm>
              <a:off x="5264961" y="3583565"/>
              <a:ext cx="1890602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 algn="l" rtl="0">
                <a:spcBef>
                  <a:spcPts val="1209"/>
                </a:spcBef>
                <a:buClr>
                  <a:srgbClr val="47B0C0"/>
                </a:buClr>
                <a:buSzPts val="1600"/>
                <a:buFont typeface="Wingdings" pitchFamily="2" charset="2"/>
                <a:buChar char="§"/>
              </a:pPr>
              <a:r>
                <a:rPr lang="it-IT" sz="1600" dirty="0">
                  <a:solidFill>
                    <a:srgbClr val="47B0C0"/>
                  </a:solidFill>
                  <a:latin typeface="Tahoma"/>
                  <a:ea typeface="Tahoma" panose="020B0604030504040204" pitchFamily="34" charset="0"/>
                  <a:cs typeface="Tahoma"/>
                </a:rPr>
                <a:t>Il viaggio</a:t>
              </a:r>
            </a:p>
            <a:p>
              <a:pPr marL="285750" indent="-285750" algn="l" rtl="0">
                <a:spcBef>
                  <a:spcPts val="1209"/>
                </a:spcBef>
                <a:buClr>
                  <a:srgbClr val="47B0C0"/>
                </a:buClr>
                <a:buSzPts val="1600"/>
                <a:buFont typeface="Wingdings" pitchFamily="2" charset="2"/>
                <a:buChar char="§"/>
              </a:pPr>
              <a:r>
                <a:rPr lang="it-IT" sz="1600" dirty="0">
                  <a:solidFill>
                    <a:srgbClr val="47B0C0"/>
                  </a:solidFill>
                  <a:latin typeface="Tahoma"/>
                  <a:ea typeface="Tahoma" panose="020B0604030504040204" pitchFamily="34" charset="0"/>
                  <a:cs typeface="Tahoma"/>
                </a:rPr>
                <a:t>Il lavoro </a:t>
              </a:r>
              <a:endParaRPr lang="it-IT" sz="1600" dirty="0">
                <a:solidFill>
                  <a:srgbClr val="47B0C0"/>
                </a:solidFill>
                <a:latin typeface="Tahoma"/>
                <a:cs typeface="Tahom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51249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Ritaglio schermata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9"/>
          <a:stretch/>
        </p:blipFill>
        <p:spPr>
          <a:xfrm>
            <a:off x="6431756" y="1714994"/>
            <a:ext cx="2997325" cy="2830214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934676" y="1231900"/>
            <a:ext cx="3049280" cy="446386"/>
          </a:xfrm>
          <a:prstGeom prst="rect">
            <a:avLst/>
          </a:prstGeom>
        </p:spPr>
        <p:txBody>
          <a:bodyPr vert="horz" wrap="square" lIns="0" tIns="15349" rIns="0" bIns="0" rtlCol="0" anchor="t">
            <a:spAutoFit/>
          </a:bodyPr>
          <a:lstStyle/>
          <a:p>
            <a:pPr marL="15240" algn="l">
              <a:spcBef>
                <a:spcPts val="121"/>
              </a:spcBef>
            </a:pPr>
            <a:r>
              <a:rPr lang="it-IT" sz="2800" dirty="0">
                <a:solidFill>
                  <a:schemeClr val="accent1"/>
                </a:solidFill>
                <a:latin typeface="Tahoma"/>
                <a:cs typeface="Tahoma"/>
              </a:rPr>
              <a:t>Il ritorno a scuola</a:t>
            </a:r>
            <a:endParaRPr lang="it-IT" sz="2800" dirty="0">
              <a:solidFill>
                <a:schemeClr val="accent1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631156" y="2522233"/>
            <a:ext cx="44208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>
              <a:buClr>
                <a:schemeClr val="dk1"/>
              </a:buClr>
              <a:buSzPts val="1600"/>
            </a:pP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 voci e le storie del Centro COME</a:t>
            </a:r>
          </a:p>
          <a:p>
            <a:pPr algn="just" rtl="0">
              <a:buClr>
                <a:schemeClr val="dk1"/>
              </a:buClr>
              <a:buSzPts val="1600"/>
            </a:pP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 torna in classe.</a:t>
            </a:r>
          </a:p>
          <a:p>
            <a:pPr algn="just" rtl="0">
              <a:buClr>
                <a:schemeClr val="dk1"/>
              </a:buClr>
              <a:buSzPts val="1600"/>
            </a:pPr>
            <a:r>
              <a:rPr lang="it-IT" sz="1600" dirty="0">
                <a:solidFill>
                  <a:srgbClr val="47B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Raccogliere parole </a:t>
            </a: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è ugualmente importante </a:t>
            </a:r>
            <a:r>
              <a:rPr lang="it-IT" sz="1600" dirty="0">
                <a:solidFill>
                  <a:srgbClr val="47B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 restituire valore </a:t>
            </a: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alle </a:t>
            </a:r>
            <a:r>
              <a:rPr lang="it-IT" sz="1600" dirty="0">
                <a:solidFill>
                  <a:srgbClr val="47B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competenze</a:t>
            </a: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 chi partecipa e il senso dell’</a:t>
            </a:r>
            <a:r>
              <a:rPr lang="it-IT" sz="1600" dirty="0">
                <a:solidFill>
                  <a:srgbClr val="47B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appartenenza</a:t>
            </a:r>
            <a:r>
              <a:rPr lang="it-IT" sz="16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 una città comune:</a:t>
            </a:r>
          </a:p>
        </p:txBody>
      </p:sp>
      <p:grpSp>
        <p:nvGrpSpPr>
          <p:cNvPr id="2" name="object 8">
            <a:extLst>
              <a:ext uri="{FF2B5EF4-FFF2-40B4-BE49-F238E27FC236}">
                <a16:creationId xmlns:a16="http://schemas.microsoft.com/office/drawing/2014/main" id="{BE536377-CB92-48EA-98AC-8C8A90B349E2}"/>
              </a:ext>
            </a:extLst>
          </p:cNvPr>
          <p:cNvGrpSpPr/>
          <p:nvPr/>
        </p:nvGrpSpPr>
        <p:grpSpPr>
          <a:xfrm>
            <a:off x="8469073" y="88900"/>
            <a:ext cx="3733800" cy="546452"/>
            <a:chOff x="2049311" y="314875"/>
            <a:chExt cx="5370337" cy="700368"/>
          </a:xfrm>
        </p:grpSpPr>
        <p:sp>
          <p:nvSpPr>
            <p:cNvPr id="3" name="object 9">
              <a:extLst>
                <a:ext uri="{FF2B5EF4-FFF2-40B4-BE49-F238E27FC236}">
                  <a16:creationId xmlns:a16="http://schemas.microsoft.com/office/drawing/2014/main" id="{BD4577E7-BF70-1FF5-442E-FEE88F124198}"/>
                </a:ext>
              </a:extLst>
            </p:cNvPr>
            <p:cNvSpPr/>
            <p:nvPr/>
          </p:nvSpPr>
          <p:spPr>
            <a:xfrm>
              <a:off x="5005590" y="827887"/>
              <a:ext cx="100965" cy="134620"/>
            </a:xfrm>
            <a:custGeom>
              <a:avLst/>
              <a:gdLst/>
              <a:ahLst/>
              <a:cxnLst/>
              <a:rect l="l" t="t" r="r" b="b"/>
              <a:pathLst>
                <a:path w="100964" h="134619">
                  <a:moveTo>
                    <a:pt x="10079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0" y="55880"/>
                  </a:lnTo>
                  <a:lnTo>
                    <a:pt x="0" y="78740"/>
                  </a:lnTo>
                  <a:lnTo>
                    <a:pt x="0" y="109220"/>
                  </a:lnTo>
                  <a:lnTo>
                    <a:pt x="0" y="134620"/>
                  </a:lnTo>
                  <a:lnTo>
                    <a:pt x="100799" y="134620"/>
                  </a:lnTo>
                  <a:lnTo>
                    <a:pt x="100799" y="109220"/>
                  </a:lnTo>
                  <a:lnTo>
                    <a:pt x="25196" y="109220"/>
                  </a:lnTo>
                  <a:lnTo>
                    <a:pt x="25196" y="78740"/>
                  </a:lnTo>
                  <a:lnTo>
                    <a:pt x="98107" y="78740"/>
                  </a:lnTo>
                  <a:lnTo>
                    <a:pt x="98107" y="55880"/>
                  </a:lnTo>
                  <a:lnTo>
                    <a:pt x="25196" y="55880"/>
                  </a:lnTo>
                  <a:lnTo>
                    <a:pt x="25196" y="24130"/>
                  </a:lnTo>
                  <a:lnTo>
                    <a:pt x="100799" y="24130"/>
                  </a:lnTo>
                  <a:lnTo>
                    <a:pt x="100799" y="0"/>
                  </a:lnTo>
                  <a:close/>
                </a:path>
              </a:pathLst>
            </a:custGeom>
            <a:solidFill>
              <a:srgbClr val="1C1C1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7" name="object 10">
              <a:extLst>
                <a:ext uri="{FF2B5EF4-FFF2-40B4-BE49-F238E27FC236}">
                  <a16:creationId xmlns:a16="http://schemas.microsoft.com/office/drawing/2014/main" id="{2D562E5D-5370-0125-4451-CA7014CBEA98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77931" y="314875"/>
              <a:ext cx="1144303" cy="700368"/>
            </a:xfrm>
            <a:prstGeom prst="rect">
              <a:avLst/>
            </a:prstGeom>
          </p:spPr>
        </p:pic>
        <p:pic>
          <p:nvPicPr>
            <p:cNvPr id="8" name="object 11">
              <a:extLst>
                <a:ext uri="{FF2B5EF4-FFF2-40B4-BE49-F238E27FC236}">
                  <a16:creationId xmlns:a16="http://schemas.microsoft.com/office/drawing/2014/main" id="{0F967C2A-2D9F-5216-C016-F10CBF512D5E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49311" y="329479"/>
              <a:ext cx="1013484" cy="668428"/>
            </a:xfrm>
            <a:prstGeom prst="rect">
              <a:avLst/>
            </a:prstGeom>
          </p:spPr>
        </p:pic>
        <p:sp>
          <p:nvSpPr>
            <p:cNvPr id="9" name="object 18">
              <a:extLst>
                <a:ext uri="{FF2B5EF4-FFF2-40B4-BE49-F238E27FC236}">
                  <a16:creationId xmlns:a16="http://schemas.microsoft.com/office/drawing/2014/main" id="{5B622A3D-90EF-5315-81F3-F1C76BD1EA01}"/>
                </a:ext>
              </a:extLst>
            </p:cNvPr>
            <p:cNvSpPr/>
            <p:nvPr/>
          </p:nvSpPr>
          <p:spPr>
            <a:xfrm>
              <a:off x="7406313" y="864936"/>
              <a:ext cx="13335" cy="22860"/>
            </a:xfrm>
            <a:custGeom>
              <a:avLst/>
              <a:gdLst/>
              <a:ahLst/>
              <a:cxnLst/>
              <a:rect l="l" t="t" r="r" b="b"/>
              <a:pathLst>
                <a:path w="13334" h="22859">
                  <a:moveTo>
                    <a:pt x="9042" y="0"/>
                  </a:moveTo>
                  <a:lnTo>
                    <a:pt x="2857" y="0"/>
                  </a:lnTo>
                  <a:lnTo>
                    <a:pt x="1295" y="2070"/>
                  </a:lnTo>
                  <a:lnTo>
                    <a:pt x="1295" y="5359"/>
                  </a:lnTo>
                  <a:lnTo>
                    <a:pt x="1663" y="6299"/>
                  </a:lnTo>
                  <a:lnTo>
                    <a:pt x="3695" y="7429"/>
                  </a:lnTo>
                  <a:lnTo>
                    <a:pt x="8115" y="8458"/>
                  </a:lnTo>
                  <a:lnTo>
                    <a:pt x="8115" y="17310"/>
                  </a:lnTo>
                  <a:lnTo>
                    <a:pt x="3416" y="19659"/>
                  </a:lnTo>
                  <a:lnTo>
                    <a:pt x="558" y="20599"/>
                  </a:lnTo>
                  <a:lnTo>
                    <a:pt x="0" y="21069"/>
                  </a:lnTo>
                  <a:lnTo>
                    <a:pt x="279" y="22567"/>
                  </a:lnTo>
                  <a:lnTo>
                    <a:pt x="1117" y="22847"/>
                  </a:lnTo>
                  <a:lnTo>
                    <a:pt x="7569" y="20878"/>
                  </a:lnTo>
                  <a:lnTo>
                    <a:pt x="13093" y="16649"/>
                  </a:lnTo>
                  <a:lnTo>
                    <a:pt x="13093" y="9220"/>
                  </a:lnTo>
                  <a:lnTo>
                    <a:pt x="13093" y="3009"/>
                  </a:lnTo>
                  <a:lnTo>
                    <a:pt x="9042" y="0"/>
                  </a:lnTo>
                  <a:close/>
                </a:path>
              </a:pathLst>
            </a:custGeom>
            <a:solidFill>
              <a:srgbClr val="6F6F6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8114847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1935956" y="1155700"/>
            <a:ext cx="3049280" cy="446386"/>
          </a:xfrm>
          <a:prstGeom prst="rect">
            <a:avLst/>
          </a:prstGeom>
        </p:spPr>
        <p:txBody>
          <a:bodyPr vert="horz" wrap="square" lIns="0" tIns="15349" rIns="0" bIns="0" rtlCol="0" anchor="t">
            <a:spAutoFit/>
          </a:bodyPr>
          <a:lstStyle/>
          <a:p>
            <a:pPr marL="15240" algn="l">
              <a:spcBef>
                <a:spcPts val="121"/>
              </a:spcBef>
            </a:pPr>
            <a:r>
              <a:rPr lang="it-IT" sz="2800" dirty="0">
                <a:solidFill>
                  <a:schemeClr val="accent1"/>
                </a:solidFill>
                <a:latin typeface="Tahoma"/>
                <a:cs typeface="Tahoma"/>
              </a:rPr>
              <a:t>Due premesse</a:t>
            </a:r>
            <a:endParaRPr lang="it-IT" sz="2800" dirty="0">
              <a:solidFill>
                <a:schemeClr val="accent1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935956" y="2398980"/>
            <a:ext cx="72377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>
              <a:buClr>
                <a:schemeClr val="dk1"/>
              </a:buClr>
              <a:buSzPts val="1600"/>
            </a:pP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Arte come bene comune:</a:t>
            </a:r>
          </a:p>
          <a:p>
            <a:pPr algn="just" rtl="0">
              <a:buClr>
                <a:schemeClr val="dk1"/>
              </a:buClr>
              <a:buSzPts val="1600"/>
            </a:pPr>
            <a:r>
              <a:rPr lang="it-IT" sz="1600" dirty="0">
                <a:solidFill>
                  <a:srgbClr val="47B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«il diritto alla bellezza» </a:t>
            </a:r>
          </a:p>
          <a:p>
            <a:pPr algn="just" rtl="0">
              <a:buClr>
                <a:schemeClr val="dk1"/>
              </a:buClr>
              <a:buSzPts val="1600"/>
            </a:pPr>
            <a:endParaRPr lang="it-IT" sz="1600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 rtl="0">
              <a:buClr>
                <a:schemeClr val="dk1"/>
              </a:buClr>
              <a:buSzPts val="1600"/>
            </a:pP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 bisogno espressivo che va oltre il livello pragmatico-strumentale: </a:t>
            </a:r>
          </a:p>
          <a:p>
            <a:pPr algn="just" rtl="0">
              <a:buClr>
                <a:schemeClr val="dk1"/>
              </a:buClr>
              <a:buSzPts val="1600"/>
            </a:pPr>
            <a:r>
              <a:rPr lang="it-IT" sz="1600" dirty="0">
                <a:solidFill>
                  <a:srgbClr val="47B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«narrare il proprio mondo interiore»</a:t>
            </a:r>
          </a:p>
        </p:txBody>
      </p:sp>
      <p:grpSp>
        <p:nvGrpSpPr>
          <p:cNvPr id="2" name="object 8">
            <a:extLst>
              <a:ext uri="{FF2B5EF4-FFF2-40B4-BE49-F238E27FC236}">
                <a16:creationId xmlns:a16="http://schemas.microsoft.com/office/drawing/2014/main" id="{BE536377-CB92-48EA-98AC-8C8A90B349E2}"/>
              </a:ext>
            </a:extLst>
          </p:cNvPr>
          <p:cNvGrpSpPr/>
          <p:nvPr/>
        </p:nvGrpSpPr>
        <p:grpSpPr>
          <a:xfrm>
            <a:off x="8469073" y="88900"/>
            <a:ext cx="3733800" cy="546452"/>
            <a:chOff x="2049311" y="314875"/>
            <a:chExt cx="5370337" cy="700368"/>
          </a:xfrm>
        </p:grpSpPr>
        <p:sp>
          <p:nvSpPr>
            <p:cNvPr id="3" name="object 9">
              <a:extLst>
                <a:ext uri="{FF2B5EF4-FFF2-40B4-BE49-F238E27FC236}">
                  <a16:creationId xmlns:a16="http://schemas.microsoft.com/office/drawing/2014/main" id="{BD4577E7-BF70-1FF5-442E-FEE88F124198}"/>
                </a:ext>
              </a:extLst>
            </p:cNvPr>
            <p:cNvSpPr/>
            <p:nvPr/>
          </p:nvSpPr>
          <p:spPr>
            <a:xfrm>
              <a:off x="5005590" y="827887"/>
              <a:ext cx="100965" cy="134620"/>
            </a:xfrm>
            <a:custGeom>
              <a:avLst/>
              <a:gdLst/>
              <a:ahLst/>
              <a:cxnLst/>
              <a:rect l="l" t="t" r="r" b="b"/>
              <a:pathLst>
                <a:path w="100964" h="134619">
                  <a:moveTo>
                    <a:pt x="10079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0" y="55880"/>
                  </a:lnTo>
                  <a:lnTo>
                    <a:pt x="0" y="78740"/>
                  </a:lnTo>
                  <a:lnTo>
                    <a:pt x="0" y="109220"/>
                  </a:lnTo>
                  <a:lnTo>
                    <a:pt x="0" y="134620"/>
                  </a:lnTo>
                  <a:lnTo>
                    <a:pt x="100799" y="134620"/>
                  </a:lnTo>
                  <a:lnTo>
                    <a:pt x="100799" y="109220"/>
                  </a:lnTo>
                  <a:lnTo>
                    <a:pt x="25196" y="109220"/>
                  </a:lnTo>
                  <a:lnTo>
                    <a:pt x="25196" y="78740"/>
                  </a:lnTo>
                  <a:lnTo>
                    <a:pt x="98107" y="78740"/>
                  </a:lnTo>
                  <a:lnTo>
                    <a:pt x="98107" y="55880"/>
                  </a:lnTo>
                  <a:lnTo>
                    <a:pt x="25196" y="55880"/>
                  </a:lnTo>
                  <a:lnTo>
                    <a:pt x="25196" y="24130"/>
                  </a:lnTo>
                  <a:lnTo>
                    <a:pt x="100799" y="24130"/>
                  </a:lnTo>
                  <a:lnTo>
                    <a:pt x="100799" y="0"/>
                  </a:lnTo>
                  <a:close/>
                </a:path>
              </a:pathLst>
            </a:custGeom>
            <a:solidFill>
              <a:srgbClr val="1C1C1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7" name="object 10">
              <a:extLst>
                <a:ext uri="{FF2B5EF4-FFF2-40B4-BE49-F238E27FC236}">
                  <a16:creationId xmlns:a16="http://schemas.microsoft.com/office/drawing/2014/main" id="{2D562E5D-5370-0125-4451-CA7014CBEA98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77931" y="314875"/>
              <a:ext cx="1144303" cy="700368"/>
            </a:xfrm>
            <a:prstGeom prst="rect">
              <a:avLst/>
            </a:prstGeom>
          </p:spPr>
        </p:pic>
        <p:pic>
          <p:nvPicPr>
            <p:cNvPr id="8" name="object 11">
              <a:extLst>
                <a:ext uri="{FF2B5EF4-FFF2-40B4-BE49-F238E27FC236}">
                  <a16:creationId xmlns:a16="http://schemas.microsoft.com/office/drawing/2014/main" id="{0F967C2A-2D9F-5216-C016-F10CBF512D5E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49311" y="329479"/>
              <a:ext cx="1013484" cy="668428"/>
            </a:xfrm>
            <a:prstGeom prst="rect">
              <a:avLst/>
            </a:prstGeom>
          </p:spPr>
        </p:pic>
        <p:sp>
          <p:nvSpPr>
            <p:cNvPr id="9" name="object 18">
              <a:extLst>
                <a:ext uri="{FF2B5EF4-FFF2-40B4-BE49-F238E27FC236}">
                  <a16:creationId xmlns:a16="http://schemas.microsoft.com/office/drawing/2014/main" id="{5B622A3D-90EF-5315-81F3-F1C76BD1EA01}"/>
                </a:ext>
              </a:extLst>
            </p:cNvPr>
            <p:cNvSpPr/>
            <p:nvPr/>
          </p:nvSpPr>
          <p:spPr>
            <a:xfrm>
              <a:off x="7406313" y="864936"/>
              <a:ext cx="13335" cy="22860"/>
            </a:xfrm>
            <a:custGeom>
              <a:avLst/>
              <a:gdLst/>
              <a:ahLst/>
              <a:cxnLst/>
              <a:rect l="l" t="t" r="r" b="b"/>
              <a:pathLst>
                <a:path w="13334" h="22859">
                  <a:moveTo>
                    <a:pt x="9042" y="0"/>
                  </a:moveTo>
                  <a:lnTo>
                    <a:pt x="2857" y="0"/>
                  </a:lnTo>
                  <a:lnTo>
                    <a:pt x="1295" y="2070"/>
                  </a:lnTo>
                  <a:lnTo>
                    <a:pt x="1295" y="5359"/>
                  </a:lnTo>
                  <a:lnTo>
                    <a:pt x="1663" y="6299"/>
                  </a:lnTo>
                  <a:lnTo>
                    <a:pt x="3695" y="7429"/>
                  </a:lnTo>
                  <a:lnTo>
                    <a:pt x="8115" y="8458"/>
                  </a:lnTo>
                  <a:lnTo>
                    <a:pt x="8115" y="17310"/>
                  </a:lnTo>
                  <a:lnTo>
                    <a:pt x="3416" y="19659"/>
                  </a:lnTo>
                  <a:lnTo>
                    <a:pt x="558" y="20599"/>
                  </a:lnTo>
                  <a:lnTo>
                    <a:pt x="0" y="21069"/>
                  </a:lnTo>
                  <a:lnTo>
                    <a:pt x="279" y="22567"/>
                  </a:lnTo>
                  <a:lnTo>
                    <a:pt x="1117" y="22847"/>
                  </a:lnTo>
                  <a:lnTo>
                    <a:pt x="7569" y="20878"/>
                  </a:lnTo>
                  <a:lnTo>
                    <a:pt x="13093" y="16649"/>
                  </a:lnTo>
                  <a:lnTo>
                    <a:pt x="13093" y="9220"/>
                  </a:lnTo>
                  <a:lnTo>
                    <a:pt x="13093" y="3009"/>
                  </a:lnTo>
                  <a:lnTo>
                    <a:pt x="9042" y="0"/>
                  </a:lnTo>
                  <a:close/>
                </a:path>
              </a:pathLst>
            </a:custGeom>
            <a:solidFill>
              <a:srgbClr val="6F6F6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42474660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f437344-968a-4d27-93d2-a83b7d64bc8b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4BC9AE4B542FC45B308247F4BC680C6" ma:contentTypeVersion="14" ma:contentTypeDescription="Creare un nuovo documento." ma:contentTypeScope="" ma:versionID="174b36b19cabe70d9afb0c62d3896a5e">
  <xsd:schema xmlns:xsd="http://www.w3.org/2001/XMLSchema" xmlns:xs="http://www.w3.org/2001/XMLSchema" xmlns:p="http://schemas.microsoft.com/office/2006/metadata/properties" xmlns:ns2="ff437344-968a-4d27-93d2-a83b7d64bc8b" xmlns:ns3="12fa23f7-9fb4-4ed7-ab82-97c6381221e2" targetNamespace="http://schemas.microsoft.com/office/2006/metadata/properties" ma:root="true" ma:fieldsID="245d9065425ada866c103a6b3af59c61" ns2:_="" ns3:_="">
    <xsd:import namespace="ff437344-968a-4d27-93d2-a83b7d64bc8b"/>
    <xsd:import namespace="12fa23f7-9fb4-4ed7-ab82-97c6381221e2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437344-968a-4d27-93d2-a83b7d64bc8b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Tag immagine" ma:readOnly="false" ma:fieldId="{5cf76f15-5ced-4ddc-b409-7134ff3c332f}" ma:taxonomyMulti="true" ma:sspId="4afcda0c-7eb7-480c-a905-4080754d520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7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fa23f7-9fb4-4ed7-ab82-97c6381221e2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641053E-D012-457F-B16A-1988E13CCA9A}">
  <ds:schemaRefs>
    <ds:schemaRef ds:uri="http://purl.org/dc/terms/"/>
    <ds:schemaRef ds:uri="http://schemas.microsoft.com/office/2006/metadata/properties"/>
    <ds:schemaRef ds:uri="http://purl.org/dc/elements/1.1/"/>
    <ds:schemaRef ds:uri="http://www.w3.org/XML/1998/namespace"/>
    <ds:schemaRef ds:uri="http://schemas.microsoft.com/office/2006/documentManagement/types"/>
    <ds:schemaRef ds:uri="ff437344-968a-4d27-93d2-a83b7d64bc8b"/>
    <ds:schemaRef ds:uri="http://schemas.microsoft.com/office/infopath/2007/PartnerControls"/>
    <ds:schemaRef ds:uri="http://schemas.openxmlformats.org/package/2006/metadata/core-properties"/>
    <ds:schemaRef ds:uri="12fa23f7-9fb4-4ed7-ab82-97c6381221e2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95D90BC-F324-49D7-B035-73D3A80390C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9FCA88F-3C5A-4262-AFA1-0A1650B2EF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f437344-968a-4d27-93d2-a83b7d64bc8b"/>
    <ds:schemaRef ds:uri="12fa23f7-9fb4-4ed7-ab82-97c6381221e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888</TotalTime>
  <Words>733</Words>
  <Application>Microsoft Macintosh PowerPoint</Application>
  <PresentationFormat>Personalizzato</PresentationFormat>
  <Paragraphs>132</Paragraphs>
  <Slides>17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21" baseType="lpstr">
      <vt:lpstr>Calibri</vt:lpstr>
      <vt:lpstr>Tahoma</vt:lpstr>
      <vt:lpstr>Wingdings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COME_invito200225_pomeriggio</dc:title>
  <dc:creator>Enrico.Maestri</dc:creator>
  <cp:lastModifiedBy>Ilaria Colarieti</cp:lastModifiedBy>
  <cp:revision>106</cp:revision>
  <cp:lastPrinted>2025-02-17T15:32:42Z</cp:lastPrinted>
  <dcterms:created xsi:type="dcterms:W3CDTF">2025-02-08T07:11:33Z</dcterms:created>
  <dcterms:modified xsi:type="dcterms:W3CDTF">2025-04-30T16:19:09Z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2025-01-08T00:00:00Z</vt:filetime>
  </property>
  <property fmtid="{D5CDD505-2E9C-101B-9397-08002B2CF9AE}" pid="3" name="Creator">
    <vt:lpwstr>Adobe Illustrator 29.2 (Macintosh)</vt:lpwstr>
  </property>
  <property fmtid="{D5CDD505-2E9C-101B-9397-08002B2CF9AE}" pid="4" name="LastSaved">
    <vt:filetime>2025-02-08T00:00:00Z</vt:filetime>
  </property>
  <property fmtid="{D5CDD505-2E9C-101B-9397-08002B2CF9AE}" pid="5" name="Producer">
    <vt:lpwstr>Adobe PDF library 17.00</vt:lpwstr>
  </property>
  <property fmtid="{D5CDD505-2E9C-101B-9397-08002B2CF9AE}" pid="6" name="ContentTypeId">
    <vt:lpwstr>0x010100F4BC9AE4B542FC45B308247F4BC680C6</vt:lpwstr>
  </property>
  <property fmtid="{D5CDD505-2E9C-101B-9397-08002B2CF9AE}" pid="7" name="MediaServiceImageTags">
    <vt:lpwstr/>
  </property>
</Properties>
</file>